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lvl1pPr>
    <a:lvl2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lvl2pPr>
    <a:lvl3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lvl3pPr>
    <a:lvl4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lvl4pPr>
    <a:lvl5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lvl5pPr>
    <a:lvl6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lvl6pPr>
    <a:lvl7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lvl7pPr>
    <a:lvl8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lvl8pPr>
    <a:lvl9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2C3A"/>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FD7DB"/>
          </a:solidFill>
        </a:fill>
      </a:tcStyle>
    </a:wholeTbl>
    <a:band2H>
      <a:tcTxStyle b="def" i="def"/>
      <a:tcStyle>
        <a:tcBdr/>
        <a:fill>
          <a:solidFill>
            <a:srgbClr val="E9ECEE"/>
          </a:solidFill>
        </a:fill>
      </a:tcStyle>
    </a:band2H>
    <a:firstCol>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Col>
    <a:la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lastRow>
    <a:fir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Row>
  </a:tblStyle>
  <a:tblStyle styleId="{C7B018BB-80A7-4F77-B60F-C8B233D01FF8}" styleName="">
    <a:tblBg/>
    <a:wholeTbl>
      <a:tcTxStyle b="off" i="off">
        <a:font>
          <a:latin typeface="Graphik"/>
          <a:ea typeface="Graphik"/>
          <a:cs typeface="Graphik"/>
        </a:font>
        <a:srgbClr val="002C3A"/>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D6DBCA"/>
          </a:solidFill>
        </a:fill>
      </a:tcStyle>
    </a:wholeTbl>
    <a:band2H>
      <a:tcTxStyle b="def" i="def"/>
      <a:tcStyle>
        <a:tcBdr/>
        <a:fill>
          <a:solidFill>
            <a:srgbClr val="ECEEE6"/>
          </a:solidFill>
        </a:fill>
      </a:tcStyle>
    </a:band2H>
    <a:firstCol>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Col>
    <a:la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lastRow>
    <a:fir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Row>
  </a:tblStyle>
  <a:tblStyle styleId="{EEE7283C-3CF3-47DC-8721-378D4A62B228}" styleName="">
    <a:tblBg/>
    <a:wholeTbl>
      <a:tcTxStyle b="off" i="off">
        <a:font>
          <a:latin typeface="Graphik"/>
          <a:ea typeface="Graphik"/>
          <a:cs typeface="Graphik"/>
        </a:font>
        <a:srgbClr val="002C3A"/>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D0CFD3"/>
          </a:solidFill>
        </a:fill>
      </a:tcStyle>
    </a:wholeTbl>
    <a:band2H>
      <a:tcTxStyle b="def" i="def"/>
      <a:tcStyle>
        <a:tcBdr/>
        <a:fill>
          <a:solidFill>
            <a:srgbClr val="E9E8EA"/>
          </a:solidFill>
        </a:fill>
      </a:tcStyle>
    </a:band2H>
    <a:firstCol>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Col>
    <a:la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lastRow>
    <a:fir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Row>
  </a:tblStyle>
  <a:tblStyle styleId="{CF821DB8-F4EB-4A41-A1BA-3FCAFE7338EE}" styleName="">
    <a:tblBg/>
    <a:wholeTbl>
      <a:tcTxStyle b="off" i="off">
        <a:font>
          <a:latin typeface="Graphik"/>
          <a:ea typeface="Graphik"/>
          <a:cs typeface="Graphik"/>
        </a:font>
        <a:srgbClr val="002C3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b="def" i="def"/>
      <a:tcStyle>
        <a:tcBdr/>
        <a:fill>
          <a:solidFill>
            <a:schemeClr val="accent1"/>
          </a:solidFill>
        </a:fill>
      </a:tcStyle>
    </a:band2H>
    <a:firstCol>
      <a:tcTxStyle b="on" i="off">
        <a:font>
          <a:latin typeface="Graphik"/>
          <a:ea typeface="Graphik"/>
          <a:cs typeface="Graphik"/>
        </a:font>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raphik"/>
          <a:ea typeface="Graphik"/>
          <a:cs typeface="Graphik"/>
        </a:font>
        <a:srgbClr val="002C3A"/>
      </a:tcTxStyle>
      <a:tcStyle>
        <a:tcBdr>
          <a:left>
            <a:ln w="12700" cap="flat">
              <a:noFill/>
              <a:miter lim="400000"/>
            </a:ln>
          </a:left>
          <a:right>
            <a:ln w="12700" cap="flat">
              <a:noFill/>
              <a:miter lim="400000"/>
            </a:ln>
          </a:right>
          <a:top>
            <a:ln w="50800" cap="flat">
              <a:solidFill>
                <a:srgbClr val="002C3A"/>
              </a:solidFill>
              <a:prstDash val="solid"/>
              <a:round/>
            </a:ln>
          </a:top>
          <a:bottom>
            <a:ln w="25400" cap="flat">
              <a:solidFill>
                <a:srgbClr val="002C3A"/>
              </a:solidFill>
              <a:prstDash val="solid"/>
              <a:round/>
            </a:ln>
          </a:bottom>
          <a:insideH>
            <a:ln w="12700" cap="flat">
              <a:noFill/>
              <a:miter lim="400000"/>
            </a:ln>
          </a:insideH>
          <a:insideV>
            <a:ln w="12700" cap="flat">
              <a:noFill/>
              <a:miter lim="400000"/>
            </a:ln>
          </a:insideV>
        </a:tcBdr>
        <a:fill>
          <a:solidFill>
            <a:schemeClr val="accent1"/>
          </a:solidFill>
        </a:fill>
      </a:tcStyle>
    </a:lastRow>
    <a:firstRow>
      <a:tcTxStyle b="on" i="off">
        <a:font>
          <a:latin typeface="Graphik"/>
          <a:ea typeface="Graphik"/>
          <a:cs typeface="Graphik"/>
        </a:font>
        <a:schemeClr val="accent1"/>
      </a:tcTxStyle>
      <a:tcStyle>
        <a:tcBdr>
          <a:left>
            <a:ln w="12700" cap="flat">
              <a:noFill/>
              <a:miter lim="400000"/>
            </a:ln>
          </a:left>
          <a:right>
            <a:ln w="12700" cap="flat">
              <a:noFill/>
              <a:miter lim="400000"/>
            </a:ln>
          </a:right>
          <a:top>
            <a:ln w="25400" cap="flat">
              <a:solidFill>
                <a:srgbClr val="002C3A"/>
              </a:solidFill>
              <a:prstDash val="solid"/>
              <a:round/>
            </a:ln>
          </a:top>
          <a:bottom>
            <a:ln w="25400" cap="flat">
              <a:solidFill>
                <a:srgbClr val="002C3A"/>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raphik"/>
          <a:ea typeface="Graphik"/>
          <a:cs typeface="Graphik"/>
        </a:font>
        <a:srgbClr val="002C3A"/>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ACBCD"/>
          </a:solidFill>
        </a:fill>
      </a:tcStyle>
    </a:wholeTbl>
    <a:band2H>
      <a:tcTxStyle b="def" i="def"/>
      <a:tcStyle>
        <a:tcBdr/>
        <a:fill>
          <a:solidFill>
            <a:srgbClr val="E6E7E7"/>
          </a:solidFill>
        </a:fill>
      </a:tcStyle>
    </a:band2H>
    <a:firstCol>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2C3A"/>
          </a:solidFill>
        </a:fill>
      </a:tcStyle>
    </a:firstCol>
    <a:la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2C3A"/>
          </a:solidFill>
        </a:fill>
      </a:tcStyle>
    </a:lastRow>
    <a:fir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2C3A"/>
          </a:solidFill>
        </a:fill>
      </a:tcStyle>
    </a:firstRow>
  </a:tblStyle>
  <a:tblStyle styleId="{2708684C-4D16-4618-839F-0558EEFCDFE6}" styleName="">
    <a:tblBg/>
    <a:wholeTbl>
      <a:tcTxStyle b="off" i="off">
        <a:font>
          <a:latin typeface="Graphik"/>
          <a:ea typeface="Graphik"/>
          <a:cs typeface="Graphik"/>
        </a:font>
        <a:srgbClr val="002C3A"/>
      </a:tcTxStyle>
      <a:tcStyle>
        <a:tcBdr>
          <a:left>
            <a:ln w="12700" cap="flat">
              <a:solidFill>
                <a:srgbClr val="002C3A"/>
              </a:solidFill>
              <a:prstDash val="solid"/>
              <a:round/>
            </a:ln>
          </a:left>
          <a:right>
            <a:ln w="12700" cap="flat">
              <a:solidFill>
                <a:srgbClr val="002C3A"/>
              </a:solidFill>
              <a:prstDash val="solid"/>
              <a:round/>
            </a:ln>
          </a:right>
          <a:top>
            <a:ln w="12700" cap="flat">
              <a:solidFill>
                <a:srgbClr val="002C3A"/>
              </a:solidFill>
              <a:prstDash val="solid"/>
              <a:round/>
            </a:ln>
          </a:top>
          <a:bottom>
            <a:ln w="12700" cap="flat">
              <a:solidFill>
                <a:srgbClr val="002C3A"/>
              </a:solidFill>
              <a:prstDash val="solid"/>
              <a:round/>
            </a:ln>
          </a:bottom>
          <a:insideH>
            <a:ln w="12700" cap="flat">
              <a:solidFill>
                <a:srgbClr val="002C3A"/>
              </a:solidFill>
              <a:prstDash val="solid"/>
              <a:round/>
            </a:ln>
          </a:insideH>
          <a:insideV>
            <a:ln w="12700" cap="flat">
              <a:solidFill>
                <a:srgbClr val="002C3A"/>
              </a:solidFill>
              <a:prstDash val="solid"/>
              <a:round/>
            </a:ln>
          </a:insideV>
        </a:tcBdr>
        <a:fill>
          <a:solidFill>
            <a:srgbClr val="002C3A">
              <a:alpha val="20000"/>
            </a:srgbClr>
          </a:solidFill>
        </a:fill>
      </a:tcStyle>
    </a:wholeTbl>
    <a:band2H>
      <a:tcTxStyle b="def" i="def"/>
      <a:tcStyle>
        <a:tcBdr/>
        <a:fill>
          <a:solidFill>
            <a:srgbClr val="FFFFFF"/>
          </a:solidFill>
        </a:fill>
      </a:tcStyle>
    </a:band2H>
    <a:firstCol>
      <a:tcTxStyle b="on" i="off">
        <a:font>
          <a:latin typeface="Graphik"/>
          <a:ea typeface="Graphik"/>
          <a:cs typeface="Graphik"/>
        </a:font>
        <a:srgbClr val="002C3A"/>
      </a:tcTxStyle>
      <a:tcStyle>
        <a:tcBdr>
          <a:left>
            <a:ln w="12700" cap="flat">
              <a:solidFill>
                <a:srgbClr val="002C3A"/>
              </a:solidFill>
              <a:prstDash val="solid"/>
              <a:round/>
            </a:ln>
          </a:left>
          <a:right>
            <a:ln w="12700" cap="flat">
              <a:solidFill>
                <a:srgbClr val="002C3A"/>
              </a:solidFill>
              <a:prstDash val="solid"/>
              <a:round/>
            </a:ln>
          </a:right>
          <a:top>
            <a:ln w="12700" cap="flat">
              <a:solidFill>
                <a:srgbClr val="002C3A"/>
              </a:solidFill>
              <a:prstDash val="solid"/>
              <a:round/>
            </a:ln>
          </a:top>
          <a:bottom>
            <a:ln w="12700" cap="flat">
              <a:solidFill>
                <a:srgbClr val="002C3A"/>
              </a:solidFill>
              <a:prstDash val="solid"/>
              <a:round/>
            </a:ln>
          </a:bottom>
          <a:insideH>
            <a:ln w="12700" cap="flat">
              <a:solidFill>
                <a:srgbClr val="002C3A"/>
              </a:solidFill>
              <a:prstDash val="solid"/>
              <a:round/>
            </a:ln>
          </a:insideH>
          <a:insideV>
            <a:ln w="12700" cap="flat">
              <a:solidFill>
                <a:srgbClr val="002C3A"/>
              </a:solidFill>
              <a:prstDash val="solid"/>
              <a:round/>
            </a:ln>
          </a:insideV>
        </a:tcBdr>
        <a:fill>
          <a:solidFill>
            <a:srgbClr val="002C3A">
              <a:alpha val="20000"/>
            </a:srgbClr>
          </a:solidFill>
        </a:fill>
      </a:tcStyle>
    </a:firstCol>
    <a:lastRow>
      <a:tcTxStyle b="on" i="off">
        <a:font>
          <a:latin typeface="Graphik"/>
          <a:ea typeface="Graphik"/>
          <a:cs typeface="Graphik"/>
        </a:font>
        <a:srgbClr val="002C3A"/>
      </a:tcTxStyle>
      <a:tcStyle>
        <a:tcBdr>
          <a:left>
            <a:ln w="12700" cap="flat">
              <a:solidFill>
                <a:srgbClr val="002C3A"/>
              </a:solidFill>
              <a:prstDash val="solid"/>
              <a:round/>
            </a:ln>
          </a:left>
          <a:right>
            <a:ln w="12700" cap="flat">
              <a:solidFill>
                <a:srgbClr val="002C3A"/>
              </a:solidFill>
              <a:prstDash val="solid"/>
              <a:round/>
            </a:ln>
          </a:right>
          <a:top>
            <a:ln w="50800" cap="flat">
              <a:solidFill>
                <a:srgbClr val="002C3A"/>
              </a:solidFill>
              <a:prstDash val="solid"/>
              <a:round/>
            </a:ln>
          </a:top>
          <a:bottom>
            <a:ln w="12700" cap="flat">
              <a:solidFill>
                <a:srgbClr val="002C3A"/>
              </a:solidFill>
              <a:prstDash val="solid"/>
              <a:round/>
            </a:ln>
          </a:bottom>
          <a:insideH>
            <a:ln w="12700" cap="flat">
              <a:solidFill>
                <a:srgbClr val="002C3A"/>
              </a:solidFill>
              <a:prstDash val="solid"/>
              <a:round/>
            </a:ln>
          </a:insideH>
          <a:insideV>
            <a:ln w="12700" cap="flat">
              <a:solidFill>
                <a:srgbClr val="002C3A"/>
              </a:solidFill>
              <a:prstDash val="solid"/>
              <a:round/>
            </a:ln>
          </a:insideV>
        </a:tcBdr>
        <a:fill>
          <a:noFill/>
        </a:fill>
      </a:tcStyle>
    </a:lastRow>
    <a:firstRow>
      <a:tcTxStyle b="on" i="off">
        <a:font>
          <a:latin typeface="Graphik"/>
          <a:ea typeface="Graphik"/>
          <a:cs typeface="Graphik"/>
        </a:font>
        <a:srgbClr val="002C3A"/>
      </a:tcTxStyle>
      <a:tcStyle>
        <a:tcBdr>
          <a:left>
            <a:ln w="12700" cap="flat">
              <a:solidFill>
                <a:srgbClr val="002C3A"/>
              </a:solidFill>
              <a:prstDash val="solid"/>
              <a:round/>
            </a:ln>
          </a:left>
          <a:right>
            <a:ln w="12700" cap="flat">
              <a:solidFill>
                <a:srgbClr val="002C3A"/>
              </a:solidFill>
              <a:prstDash val="solid"/>
              <a:round/>
            </a:ln>
          </a:right>
          <a:top>
            <a:ln w="12700" cap="flat">
              <a:solidFill>
                <a:srgbClr val="002C3A"/>
              </a:solidFill>
              <a:prstDash val="solid"/>
              <a:round/>
            </a:ln>
          </a:top>
          <a:bottom>
            <a:ln w="25400" cap="flat">
              <a:solidFill>
                <a:srgbClr val="002C3A"/>
              </a:solidFill>
              <a:prstDash val="solid"/>
              <a:round/>
            </a:ln>
          </a:bottom>
          <a:insideH>
            <a:ln w="12700" cap="flat">
              <a:solidFill>
                <a:srgbClr val="002C3A"/>
              </a:solidFill>
              <a:prstDash val="solid"/>
              <a:round/>
            </a:ln>
          </a:insideH>
          <a:insideV>
            <a:ln w="12700" cap="flat">
              <a:solidFill>
                <a:srgbClr val="002C3A"/>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chemeClr val="accent1"/>
        </a:solidFill>
      </p:bgPr>
    </p:bg>
    <p:spTree>
      <p:nvGrpSpPr>
        <p:cNvPr id="1" name=""/>
        <p:cNvGrpSpPr/>
        <p:nvPr/>
      </p:nvGrpSpPr>
      <p:grpSpPr>
        <a:xfrm>
          <a:off x="0" y="0"/>
          <a:ext cx="0" cy="0"/>
          <a:chOff x="0" y="0"/>
          <a:chExt cx="0" cy="0"/>
        </a:xfrm>
      </p:grpSpPr>
      <p:sp>
        <p:nvSpPr>
          <p:cNvPr id="13" name="Line"/>
          <p:cNvSpPr/>
          <p:nvPr/>
        </p:nvSpPr>
        <p:spPr>
          <a:xfrm>
            <a:off x="766878" y="952500"/>
            <a:ext cx="22850244" cy="0"/>
          </a:xfrm>
          <a:prstGeom prst="line">
            <a:avLst/>
          </a:prstGeom>
          <a:ln w="76200">
            <a:solidFill>
              <a:srgbClr val="1A5C71"/>
            </a:solidFill>
            <a:miter lim="400000"/>
          </a:ln>
        </p:spPr>
        <p:txBody>
          <a:bodyPr lIns="45718" tIns="45718" rIns="45718" bIns="45718"/>
          <a:lstStyle/>
          <a:p>
            <a:pPr/>
          </a:p>
        </p:txBody>
      </p:sp>
      <p:sp>
        <p:nvSpPr>
          <p:cNvPr id="14" name="Slide Number"/>
          <p:cNvSpPr txBox="1"/>
          <p:nvPr>
            <p:ph type="sldNum" sz="quarter" idx="2"/>
          </p:nvPr>
        </p:nvSpPr>
        <p:spPr>
          <a:xfrm>
            <a:off x="11988800" y="12890500"/>
            <a:ext cx="416053" cy="46710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bg>
      <p:bgPr>
        <a:solidFill>
          <a:srgbClr val="F3F5B1"/>
        </a:solidFill>
      </p:bgPr>
    </p:bg>
    <p:spTree>
      <p:nvGrpSpPr>
        <p:cNvPr id="1" name=""/>
        <p:cNvGrpSpPr/>
        <p:nvPr/>
      </p:nvGrpSpPr>
      <p:grpSpPr>
        <a:xfrm>
          <a:off x="0" y="0"/>
          <a:ext cx="0" cy="0"/>
          <a:chOff x="0" y="0"/>
          <a:chExt cx="0" cy="0"/>
        </a:xfrm>
      </p:grpSpPr>
      <p:sp>
        <p:nvSpPr>
          <p:cNvPr id="111" name="Body Level One…"/>
          <p:cNvSpPr txBox="1"/>
          <p:nvPr>
            <p:ph type="body" sz="half" idx="1" hasCustomPrompt="1"/>
          </p:nvPr>
        </p:nvSpPr>
        <p:spPr>
          <a:xfrm>
            <a:off x="2082800" y="4337484"/>
            <a:ext cx="20205700" cy="4699002"/>
          </a:xfrm>
          <a:prstGeom prst="rect">
            <a:avLst/>
          </a:prstGeom>
        </p:spPr>
        <p:txBody>
          <a:bodyPr anchor="ctr"/>
          <a:lstStyle>
            <a:lvl1pPr marL="0" indent="0" algn="ctr" defTabSz="584200">
              <a:lnSpc>
                <a:spcPct val="90000"/>
              </a:lnSpc>
              <a:spcBef>
                <a:spcPts val="0"/>
              </a:spcBef>
              <a:buSzTx/>
              <a:buNone/>
              <a:defRPr cap="all" spc="270" sz="9000"/>
            </a:lvl1pPr>
            <a:lvl2pPr marL="0" indent="0" algn="ctr" defTabSz="584200">
              <a:lnSpc>
                <a:spcPct val="90000"/>
              </a:lnSpc>
              <a:spcBef>
                <a:spcPts val="0"/>
              </a:spcBef>
              <a:buSzTx/>
              <a:buNone/>
              <a:defRPr cap="all" spc="270" sz="9000"/>
            </a:lvl2pPr>
            <a:lvl3pPr marL="0" indent="0" algn="ctr" defTabSz="584200">
              <a:lnSpc>
                <a:spcPct val="90000"/>
              </a:lnSpc>
              <a:spcBef>
                <a:spcPts val="0"/>
              </a:spcBef>
              <a:buSzTx/>
              <a:buNone/>
              <a:defRPr cap="all" spc="270" sz="9000"/>
            </a:lvl3pPr>
            <a:lvl4pPr marL="0" indent="0" algn="ctr" defTabSz="584200">
              <a:lnSpc>
                <a:spcPct val="90000"/>
              </a:lnSpc>
              <a:spcBef>
                <a:spcPts val="0"/>
              </a:spcBef>
              <a:buSzTx/>
              <a:buNone/>
              <a:defRPr cap="all" spc="270" sz="9000"/>
            </a:lvl4pPr>
            <a:lvl5pPr marL="0" indent="0" algn="ctr" defTabSz="584200">
              <a:lnSpc>
                <a:spcPct val="90000"/>
              </a:lnSpc>
              <a:spcBef>
                <a:spcPts val="0"/>
              </a:spcBef>
              <a:buSzTx/>
              <a:buNone/>
              <a:defRPr cap="all" spc="270" sz="9000"/>
            </a:lvl5pPr>
          </a:lstStyle>
          <a:p>
            <a:pPr/>
            <a:r>
              <a:t>Statement</a:t>
            </a:r>
          </a:p>
          <a:p>
            <a:pPr lvl="1"/>
            <a:r>
              <a:t/>
            </a:r>
          </a:p>
          <a:p>
            <a:pPr lvl="2"/>
            <a:r>
              <a:t/>
            </a:r>
          </a:p>
          <a:p>
            <a:pPr lvl="3"/>
            <a:r>
              <a:t/>
            </a:r>
          </a:p>
          <a:p>
            <a:pPr lvl="4"/>
            <a:r>
              <a:t/>
            </a:r>
          </a:p>
        </p:txBody>
      </p:sp>
      <p:sp>
        <p:nvSpPr>
          <p:cNvPr id="112" name="Line"/>
          <p:cNvSpPr/>
          <p:nvPr/>
        </p:nvSpPr>
        <p:spPr>
          <a:xfrm>
            <a:off x="766878" y="952500"/>
            <a:ext cx="22850244" cy="0"/>
          </a:xfrm>
          <a:prstGeom prst="line">
            <a:avLst/>
          </a:prstGeom>
          <a:ln w="76200">
            <a:solidFill>
              <a:schemeClr val="accent1"/>
            </a:solidFill>
            <a:miter lim="400000"/>
          </a:ln>
        </p:spPr>
        <p:txBody>
          <a:bodyPr lIns="45718" tIns="45718" rIns="45718" bIns="45718"/>
          <a:lstStyle/>
          <a:p>
            <a:pPr/>
          </a:p>
        </p:txBody>
      </p:sp>
      <p:sp>
        <p:nvSpPr>
          <p:cNvPr id="113" name="Line"/>
          <p:cNvSpPr/>
          <p:nvPr/>
        </p:nvSpPr>
        <p:spPr>
          <a:xfrm>
            <a:off x="757216" y="12603829"/>
            <a:ext cx="22862944" cy="1"/>
          </a:xfrm>
          <a:prstGeom prst="line">
            <a:avLst/>
          </a:prstGeom>
          <a:ln w="76200">
            <a:solidFill>
              <a:schemeClr val="accent1"/>
            </a:solidFill>
            <a:miter lim="400000"/>
          </a:ln>
        </p:spPr>
        <p:txBody>
          <a:bodyPr lIns="45718" tIns="45718" rIns="45718" bIns="45718"/>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F3F5B1"/>
        </a:solidFill>
      </p:bgPr>
    </p:bg>
    <p:spTree>
      <p:nvGrpSpPr>
        <p:cNvPr id="1" name=""/>
        <p:cNvGrpSpPr/>
        <p:nvPr/>
      </p:nvGrpSpPr>
      <p:grpSpPr>
        <a:xfrm>
          <a:off x="0" y="0"/>
          <a:ext cx="0" cy="0"/>
          <a:chOff x="0" y="0"/>
          <a:chExt cx="0" cy="0"/>
        </a:xfrm>
      </p:grpSpPr>
      <p:sp>
        <p:nvSpPr>
          <p:cNvPr id="121" name="Body Level One…"/>
          <p:cNvSpPr txBox="1"/>
          <p:nvPr>
            <p:ph type="body" idx="1" hasCustomPrompt="1"/>
          </p:nvPr>
        </p:nvSpPr>
        <p:spPr>
          <a:xfrm>
            <a:off x="2082800" y="1509784"/>
            <a:ext cx="20205700" cy="6852294"/>
          </a:xfrm>
          <a:prstGeom prst="rect">
            <a:avLst/>
          </a:prstGeom>
        </p:spPr>
        <p:txBody>
          <a:bodyPr anchor="b"/>
          <a:lstStyle>
            <a:lvl1pPr marL="0" indent="0" algn="ctr" defTabSz="584200">
              <a:lnSpc>
                <a:spcPct val="90000"/>
              </a:lnSpc>
              <a:spcBef>
                <a:spcPts val="0"/>
              </a:spcBef>
              <a:buSzTx/>
              <a:buNone/>
              <a:defRPr cap="all" spc="750" sz="25000"/>
            </a:lvl1pPr>
            <a:lvl2pPr marL="0" indent="0" algn="ctr" defTabSz="584200">
              <a:lnSpc>
                <a:spcPct val="90000"/>
              </a:lnSpc>
              <a:spcBef>
                <a:spcPts val="0"/>
              </a:spcBef>
              <a:buSzTx/>
              <a:buNone/>
              <a:defRPr cap="all" spc="750" sz="25000"/>
            </a:lvl2pPr>
            <a:lvl3pPr marL="0" indent="0" algn="ctr" defTabSz="584200">
              <a:lnSpc>
                <a:spcPct val="90000"/>
              </a:lnSpc>
              <a:spcBef>
                <a:spcPts val="0"/>
              </a:spcBef>
              <a:buSzTx/>
              <a:buNone/>
              <a:defRPr cap="all" spc="750" sz="25000"/>
            </a:lvl3pPr>
            <a:lvl4pPr marL="0" indent="0" algn="ctr" defTabSz="584200">
              <a:lnSpc>
                <a:spcPct val="90000"/>
              </a:lnSpc>
              <a:spcBef>
                <a:spcPts val="0"/>
              </a:spcBef>
              <a:buSzTx/>
              <a:buNone/>
              <a:defRPr cap="all" spc="750" sz="25000"/>
            </a:lvl4pPr>
            <a:lvl5pPr marL="0" indent="0" algn="ctr" defTabSz="584200">
              <a:lnSpc>
                <a:spcPct val="90000"/>
              </a:lnSpc>
              <a:spcBef>
                <a:spcPts val="0"/>
              </a:spcBef>
              <a:buSzTx/>
              <a:buNone/>
              <a:defRPr cap="all" spc="750" sz="25000"/>
            </a:lvl5pPr>
          </a:lstStyle>
          <a:p>
            <a:pPr/>
            <a:r>
              <a:t>100%</a:t>
            </a:r>
          </a:p>
          <a:p>
            <a:pPr lvl="1"/>
            <a:r>
              <a:t/>
            </a:r>
          </a:p>
          <a:p>
            <a:pPr lvl="2"/>
            <a:r>
              <a:t/>
            </a:r>
          </a:p>
          <a:p>
            <a:pPr lvl="3"/>
            <a:r>
              <a:t/>
            </a:r>
          </a:p>
          <a:p>
            <a:pPr lvl="4"/>
            <a:r>
              <a:t/>
            </a:r>
          </a:p>
        </p:txBody>
      </p:sp>
      <p:sp>
        <p:nvSpPr>
          <p:cNvPr id="122" name="Fact information"/>
          <p:cNvSpPr txBox="1"/>
          <p:nvPr>
            <p:ph type="body" sz="quarter" idx="21" hasCustomPrompt="1"/>
          </p:nvPr>
        </p:nvSpPr>
        <p:spPr>
          <a:xfrm>
            <a:off x="2082800" y="8407993"/>
            <a:ext cx="20205700" cy="694057"/>
          </a:xfrm>
          <a:prstGeom prst="rect">
            <a:avLst/>
          </a:prstGeom>
        </p:spPr>
        <p:txBody>
          <a:bodyPr/>
          <a:lstStyle>
            <a:lvl1pPr marL="0" indent="0" algn="ctr" defTabSz="584200">
              <a:lnSpc>
                <a:spcPct val="120000"/>
              </a:lnSpc>
              <a:spcBef>
                <a:spcPts val="0"/>
              </a:spcBef>
              <a:buSzTx/>
              <a:buNone/>
              <a:defRPr spc="100" sz="3500">
                <a:solidFill>
                  <a:schemeClr val="accent1"/>
                </a:solidFill>
              </a:defRPr>
            </a:lvl1pPr>
          </a:lstStyle>
          <a:p>
            <a:pPr/>
            <a:r>
              <a:t>Fact information</a:t>
            </a:r>
          </a:p>
        </p:txBody>
      </p:sp>
      <p:sp>
        <p:nvSpPr>
          <p:cNvPr id="123" name="Line"/>
          <p:cNvSpPr/>
          <p:nvPr/>
        </p:nvSpPr>
        <p:spPr>
          <a:xfrm flipV="1">
            <a:off x="761999" y="952498"/>
            <a:ext cx="22860004" cy="4"/>
          </a:xfrm>
          <a:prstGeom prst="line">
            <a:avLst/>
          </a:prstGeom>
          <a:ln w="76200">
            <a:solidFill>
              <a:schemeClr val="accent1"/>
            </a:solidFill>
            <a:miter lim="400000"/>
          </a:ln>
        </p:spPr>
        <p:txBody>
          <a:bodyPr lIns="45718" tIns="45718" rIns="45718" bIns="45718"/>
          <a:lstStyle/>
          <a:p>
            <a:pPr/>
          </a:p>
        </p:txBody>
      </p:sp>
      <p:sp>
        <p:nvSpPr>
          <p:cNvPr id="124" name="Line"/>
          <p:cNvSpPr/>
          <p:nvPr/>
        </p:nvSpPr>
        <p:spPr>
          <a:xfrm>
            <a:off x="766878" y="12598400"/>
            <a:ext cx="22850244" cy="0"/>
          </a:xfrm>
          <a:prstGeom prst="line">
            <a:avLst/>
          </a:prstGeom>
          <a:ln w="76200">
            <a:solidFill>
              <a:schemeClr val="accent1"/>
            </a:solidFill>
            <a:miter lim="400000"/>
          </a:ln>
        </p:spPr>
        <p:txBody>
          <a:bodyPr lIns="45718" tIns="45718" rIns="45718" bIns="45718"/>
          <a:lstStyle/>
          <a:p>
            <a:pP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bg>
      <p:bgPr>
        <a:solidFill>
          <a:srgbClr val="FFCBC5"/>
        </a:solidFill>
      </p:bgPr>
    </p:bg>
    <p:spTree>
      <p:nvGrpSpPr>
        <p:cNvPr id="1" name=""/>
        <p:cNvGrpSpPr/>
        <p:nvPr/>
      </p:nvGrpSpPr>
      <p:grpSpPr>
        <a:xfrm>
          <a:off x="0" y="0"/>
          <a:ext cx="0" cy="0"/>
          <a:chOff x="0" y="0"/>
          <a:chExt cx="0" cy="0"/>
        </a:xfrm>
      </p:grpSpPr>
      <p:sp>
        <p:nvSpPr>
          <p:cNvPr id="132" name="Body Level One…"/>
          <p:cNvSpPr txBox="1"/>
          <p:nvPr>
            <p:ph type="body" sz="quarter" idx="1" hasCustomPrompt="1"/>
          </p:nvPr>
        </p:nvSpPr>
        <p:spPr>
          <a:xfrm>
            <a:off x="2088436" y="11375560"/>
            <a:ext cx="20207127" cy="706630"/>
          </a:xfrm>
          <a:prstGeom prst="rect">
            <a:avLst/>
          </a:prstGeom>
        </p:spPr>
        <p:txBody>
          <a:bodyPr/>
          <a:lstStyle>
            <a:lvl1pPr marL="0" indent="0" algn="ctr" defTabSz="584200">
              <a:lnSpc>
                <a:spcPct val="120000"/>
              </a:lnSpc>
              <a:spcBef>
                <a:spcPts val="0"/>
              </a:spcBef>
              <a:buSzTx/>
              <a:buNone/>
              <a:defRPr spc="107">
                <a:solidFill>
                  <a:schemeClr val="accent1"/>
                </a:solidFill>
              </a:defRPr>
            </a:lvl1pPr>
            <a:lvl2pPr marL="0" indent="0" algn="ctr" defTabSz="584200">
              <a:lnSpc>
                <a:spcPct val="120000"/>
              </a:lnSpc>
              <a:spcBef>
                <a:spcPts val="0"/>
              </a:spcBef>
              <a:buSzTx/>
              <a:buNone/>
              <a:defRPr spc="107">
                <a:solidFill>
                  <a:schemeClr val="accent1"/>
                </a:solidFill>
              </a:defRPr>
            </a:lvl2pPr>
            <a:lvl3pPr marL="0" indent="0" algn="ctr" defTabSz="584200">
              <a:lnSpc>
                <a:spcPct val="120000"/>
              </a:lnSpc>
              <a:spcBef>
                <a:spcPts val="0"/>
              </a:spcBef>
              <a:buSzTx/>
              <a:buNone/>
              <a:defRPr spc="107">
                <a:solidFill>
                  <a:schemeClr val="accent1"/>
                </a:solidFill>
              </a:defRPr>
            </a:lvl3pPr>
            <a:lvl4pPr marL="0" indent="0" algn="ctr" defTabSz="584200">
              <a:lnSpc>
                <a:spcPct val="120000"/>
              </a:lnSpc>
              <a:spcBef>
                <a:spcPts val="0"/>
              </a:spcBef>
              <a:buSzTx/>
              <a:buNone/>
              <a:defRPr spc="107">
                <a:solidFill>
                  <a:schemeClr val="accent1"/>
                </a:solidFill>
              </a:defRPr>
            </a:lvl4pPr>
            <a:lvl5pPr marL="0" indent="0" algn="ctr" defTabSz="584200">
              <a:lnSpc>
                <a:spcPct val="120000"/>
              </a:lnSpc>
              <a:spcBef>
                <a:spcPts val="0"/>
              </a:spcBef>
              <a:buSzTx/>
              <a:buNone/>
              <a:defRPr spc="107">
                <a:solidFill>
                  <a:schemeClr val="accent1"/>
                </a:solidFill>
              </a:defRPr>
            </a:lvl5pPr>
          </a:lstStyle>
          <a:p>
            <a:pPr/>
            <a:r>
              <a:t>Attribution</a:t>
            </a:r>
          </a:p>
          <a:p>
            <a:pPr lvl="1"/>
            <a:r>
              <a:t/>
            </a:r>
          </a:p>
          <a:p>
            <a:pPr lvl="2"/>
            <a:r>
              <a:t/>
            </a:r>
          </a:p>
          <a:p>
            <a:pPr lvl="3"/>
            <a:r>
              <a:t/>
            </a:r>
          </a:p>
          <a:p>
            <a:pPr lvl="4"/>
            <a:r>
              <a:t/>
            </a:r>
          </a:p>
        </p:txBody>
      </p:sp>
      <p:sp>
        <p:nvSpPr>
          <p:cNvPr id="133" name="Line"/>
          <p:cNvSpPr/>
          <p:nvPr/>
        </p:nvSpPr>
        <p:spPr>
          <a:xfrm flipV="1">
            <a:off x="761999" y="952498"/>
            <a:ext cx="22860004" cy="4"/>
          </a:xfrm>
          <a:prstGeom prst="line">
            <a:avLst/>
          </a:prstGeom>
          <a:ln w="76200">
            <a:solidFill>
              <a:srgbClr val="1A5C71"/>
            </a:solidFill>
            <a:miter lim="400000"/>
          </a:ln>
        </p:spPr>
        <p:txBody>
          <a:bodyPr lIns="45718" tIns="45718" rIns="45718" bIns="45718"/>
          <a:lstStyle/>
          <a:p>
            <a:pPr/>
          </a:p>
        </p:txBody>
      </p:sp>
      <p:sp>
        <p:nvSpPr>
          <p:cNvPr id="134" name="Line"/>
          <p:cNvSpPr/>
          <p:nvPr/>
        </p:nvSpPr>
        <p:spPr>
          <a:xfrm>
            <a:off x="761999" y="12598400"/>
            <a:ext cx="22860004" cy="0"/>
          </a:xfrm>
          <a:prstGeom prst="line">
            <a:avLst/>
          </a:prstGeom>
          <a:ln w="76200">
            <a:solidFill>
              <a:srgbClr val="1A5C71"/>
            </a:solidFill>
            <a:miter lim="400000"/>
          </a:ln>
        </p:spPr>
        <p:txBody>
          <a:bodyPr lIns="45718" tIns="45718" rIns="45718" bIns="45718"/>
          <a:lstStyle/>
          <a:p>
            <a:pPr/>
          </a:p>
        </p:txBody>
      </p:sp>
      <p:sp>
        <p:nvSpPr>
          <p:cNvPr id="135" name="Body Level One…"/>
          <p:cNvSpPr txBox="1"/>
          <p:nvPr>
            <p:ph type="body" sz="half" idx="21" hasCustomPrompt="1"/>
          </p:nvPr>
        </p:nvSpPr>
        <p:spPr>
          <a:xfrm>
            <a:off x="2088436" y="4298870"/>
            <a:ext cx="20207128" cy="4699002"/>
          </a:xfrm>
          <a:prstGeom prst="rect">
            <a:avLst/>
          </a:prstGeom>
        </p:spPr>
        <p:txBody>
          <a:bodyPr anchor="ctr"/>
          <a:lstStyle/>
          <a:p>
            <a:pPr lvl="4" marL="0" indent="1673352" algn="ctr" defTabSz="356362">
              <a:lnSpc>
                <a:spcPct val="90000"/>
              </a:lnSpc>
              <a:spcBef>
                <a:spcPts val="0"/>
              </a:spcBef>
              <a:buSzTx/>
              <a:buNone/>
              <a:defRPr cap="all" spc="61" sz="5795"/>
            </a:pPr>
            <a:r>
              <a:t>“Notable Quote”
</a:t>
            </a:r>
          </a:p>
        </p:txBody>
      </p:sp>
      <p:sp>
        <p:nvSpPr>
          <p:cNvPr id="1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43" name="Pink typewriter on a pink three-drawer dresser in front of a pink wall"/>
          <p:cNvSpPr/>
          <p:nvPr>
            <p:ph type="pic" idx="21"/>
          </p:nvPr>
        </p:nvSpPr>
        <p:spPr>
          <a:xfrm>
            <a:off x="-609600" y="431800"/>
            <a:ext cx="21514743" cy="12103100"/>
          </a:xfrm>
          <a:prstGeom prst="rect">
            <a:avLst/>
          </a:prstGeom>
          <a:ln w="114300">
            <a:solidFill>
              <a:srgbClr val="FFFFFF"/>
            </a:solidFill>
          </a:ln>
        </p:spPr>
        <p:txBody>
          <a:bodyPr lIns="91439" tIns="45719" rIns="91439" bIns="45719">
            <a:noAutofit/>
          </a:bodyPr>
          <a:lstStyle/>
          <a:p>
            <a:pPr/>
          </a:p>
        </p:txBody>
      </p:sp>
      <p:sp>
        <p:nvSpPr>
          <p:cNvPr id="144" name="Bright turquoise cassette tape on a pink background"/>
          <p:cNvSpPr/>
          <p:nvPr>
            <p:ph type="pic" sz="quarter" idx="22"/>
          </p:nvPr>
        </p:nvSpPr>
        <p:spPr>
          <a:xfrm>
            <a:off x="15836900" y="-203200"/>
            <a:ext cx="7747000" cy="7747000"/>
          </a:xfrm>
          <a:prstGeom prst="rect">
            <a:avLst/>
          </a:prstGeom>
          <a:ln w="114300">
            <a:solidFill>
              <a:srgbClr val="FFFFFF"/>
            </a:solidFill>
          </a:ln>
        </p:spPr>
        <p:txBody>
          <a:bodyPr lIns="91439" tIns="45719" rIns="91439" bIns="45719">
            <a:noAutofit/>
          </a:bodyPr>
          <a:lstStyle/>
          <a:p>
            <a:pPr/>
          </a:p>
        </p:txBody>
      </p:sp>
      <p:sp>
        <p:nvSpPr>
          <p:cNvPr id="145" name="Small retro clock on a green shelf against a yellow background"/>
          <p:cNvSpPr/>
          <p:nvPr>
            <p:ph type="pic" idx="23"/>
          </p:nvPr>
        </p:nvSpPr>
        <p:spPr>
          <a:xfrm>
            <a:off x="10769600" y="-6083300"/>
            <a:ext cx="17881600" cy="23842133"/>
          </a:xfrm>
          <a:prstGeom prst="rect">
            <a:avLst/>
          </a:prstGeom>
          <a:ln w="114300">
            <a:solidFill>
              <a:srgbClr val="FFFFFF"/>
            </a:solidFill>
          </a:ln>
        </p:spPr>
        <p:txBody>
          <a:bodyPr lIns="91439" tIns="45719" rIns="91439" bIns="45719">
            <a:noAutofit/>
          </a:bodyPr>
          <a:lstStyle/>
          <a:p>
            <a:pPr/>
          </a:p>
        </p:txBody>
      </p:sp>
      <p:sp>
        <p:nvSpPr>
          <p:cNvPr id="1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53" name="Four vintage television sets in a row with fluorescent colours: pink, blue, orange and green"/>
          <p:cNvSpPr/>
          <p:nvPr>
            <p:ph type="pic" idx="21"/>
          </p:nvPr>
        </p:nvSpPr>
        <p:spPr>
          <a:xfrm>
            <a:off x="760214" y="279400"/>
            <a:ext cx="22863633" cy="12866707"/>
          </a:xfrm>
          <a:prstGeom prst="rect">
            <a:avLst/>
          </a:prstGeom>
          <a:ln w="114300">
            <a:solidFill>
              <a:srgbClr val="FFFFFF"/>
            </a:solidFill>
          </a:ln>
        </p:spPr>
        <p:txBody>
          <a:bodyPr lIns="91439" tIns="45719" rIns="91439" bIns="45719">
            <a:noAutofit/>
          </a:bodyPr>
          <a:lstStyle/>
          <a:p>
            <a:pPr/>
          </a:p>
        </p:txBody>
      </p:sp>
      <p:sp>
        <p:nvSpPr>
          <p:cNvPr id="1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row of seven small retro clocks on a green shelf against a yellow background"/>
          <p:cNvSpPr/>
          <p:nvPr>
            <p:ph type="pic" idx="21"/>
          </p:nvPr>
        </p:nvSpPr>
        <p:spPr>
          <a:xfrm>
            <a:off x="0" y="-2757142"/>
            <a:ext cx="24384000" cy="19230284"/>
          </a:xfrm>
          <a:prstGeom prst="rect">
            <a:avLst/>
          </a:prstGeom>
        </p:spPr>
        <p:txBody>
          <a:bodyPr lIns="91439" tIns="45719" rIns="91439" bIns="45719">
            <a:noAutofit/>
          </a:bodyPr>
          <a:lstStyle/>
          <a:p>
            <a:pPr/>
          </a:p>
        </p:txBody>
      </p:sp>
      <p:sp>
        <p:nvSpPr>
          <p:cNvPr id="22" name="Body Level One…"/>
          <p:cNvSpPr txBox="1"/>
          <p:nvPr>
            <p:ph type="body" sz="quarter" idx="1" hasCustomPrompt="1"/>
          </p:nvPr>
        </p:nvSpPr>
        <p:spPr>
          <a:xfrm>
            <a:off x="1181100" y="12364718"/>
            <a:ext cx="4965700" cy="467108"/>
          </a:xfrm>
          <a:prstGeom prst="rect">
            <a:avLst/>
          </a:prstGeom>
        </p:spPr>
        <p:txBody>
          <a:bodyPr/>
          <a:lstStyle>
            <a:lvl1pPr marL="0" indent="0" algn="ctr" defTabSz="584200">
              <a:lnSpc>
                <a:spcPct val="120000"/>
              </a:lnSpc>
              <a:spcBef>
                <a:spcPts val="0"/>
              </a:spcBef>
              <a:buSzTx/>
              <a:buNone/>
              <a:defRPr b="0" cap="all" spc="88" sz="2200">
                <a:solidFill>
                  <a:srgbClr val="FFFFFF"/>
                </a:solidFill>
              </a:defRPr>
            </a:lvl1pPr>
            <a:lvl2pPr marL="0" indent="0" algn="ctr" defTabSz="584200">
              <a:lnSpc>
                <a:spcPct val="120000"/>
              </a:lnSpc>
              <a:spcBef>
                <a:spcPts val="0"/>
              </a:spcBef>
              <a:buSzTx/>
              <a:buNone/>
              <a:defRPr b="0" cap="all" spc="88" sz="2200">
                <a:solidFill>
                  <a:srgbClr val="FFFFFF"/>
                </a:solidFill>
              </a:defRPr>
            </a:lvl2pPr>
            <a:lvl3pPr marL="0" indent="0" algn="ctr" defTabSz="584200">
              <a:lnSpc>
                <a:spcPct val="120000"/>
              </a:lnSpc>
              <a:spcBef>
                <a:spcPts val="0"/>
              </a:spcBef>
              <a:buSzTx/>
              <a:buNone/>
              <a:defRPr b="0" cap="all" spc="88" sz="2200">
                <a:solidFill>
                  <a:srgbClr val="FFFFFF"/>
                </a:solidFill>
              </a:defRPr>
            </a:lvl3pPr>
            <a:lvl4pPr marL="0" indent="0" algn="ctr" defTabSz="584200">
              <a:lnSpc>
                <a:spcPct val="120000"/>
              </a:lnSpc>
              <a:spcBef>
                <a:spcPts val="0"/>
              </a:spcBef>
              <a:buSzTx/>
              <a:buNone/>
              <a:defRPr b="0" cap="all" spc="88" sz="2200">
                <a:solidFill>
                  <a:srgbClr val="FFFFFF"/>
                </a:solidFill>
              </a:defRPr>
            </a:lvl4pPr>
            <a:lvl5pPr marL="0" indent="0" algn="ctr" defTabSz="584200">
              <a:lnSpc>
                <a:spcPct val="120000"/>
              </a:lnSpc>
              <a:spcBef>
                <a:spcPts val="0"/>
              </a:spcBef>
              <a:buSzTx/>
              <a:buNone/>
              <a:defRPr b="0" cap="all" spc="88" sz="2200">
                <a:solidFill>
                  <a:srgbClr val="FFFFFF"/>
                </a:solidFill>
              </a:defRPr>
            </a:lvl5pPr>
          </a:lstStyle>
          <a:p>
            <a:pPr/>
            <a:r>
              <a:t>Topic</a:t>
            </a:r>
          </a:p>
          <a:p>
            <a:pPr lvl="1"/>
            <a:r>
              <a:t/>
            </a:r>
          </a:p>
          <a:p>
            <a:pPr lvl="2"/>
            <a:r>
              <a:t/>
            </a:r>
          </a:p>
          <a:p>
            <a:pPr lvl="3"/>
            <a:r>
              <a:t/>
            </a:r>
          </a:p>
          <a:p>
            <a:pPr lvl="4"/>
            <a:r>
              <a:t/>
            </a:r>
          </a:p>
        </p:txBody>
      </p:sp>
      <p:sp>
        <p:nvSpPr>
          <p:cNvPr id="23" name="Location"/>
          <p:cNvSpPr txBox="1"/>
          <p:nvPr>
            <p:ph type="body" sz="quarter" idx="22" hasCustomPrompt="1"/>
          </p:nvPr>
        </p:nvSpPr>
        <p:spPr>
          <a:xfrm>
            <a:off x="18237200" y="12364718"/>
            <a:ext cx="4965700" cy="467108"/>
          </a:xfrm>
          <a:prstGeom prst="rect">
            <a:avLst/>
          </a:prstGeom>
        </p:spPr>
        <p:txBody>
          <a:bodyPr/>
          <a:lstStyle>
            <a:lvl1pPr marL="0" indent="0" algn="ctr" defTabSz="584200">
              <a:lnSpc>
                <a:spcPct val="120000"/>
              </a:lnSpc>
              <a:spcBef>
                <a:spcPts val="0"/>
              </a:spcBef>
              <a:buSzTx/>
              <a:buNone/>
              <a:defRPr b="0" cap="all" spc="0" sz="2200">
                <a:solidFill>
                  <a:srgbClr val="FFFFFF"/>
                </a:solidFill>
              </a:defRPr>
            </a:lvl1pPr>
          </a:lstStyle>
          <a:p>
            <a:pPr/>
            <a:r>
              <a:t>Location</a:t>
            </a:r>
          </a:p>
        </p:txBody>
      </p:sp>
      <p:sp>
        <p:nvSpPr>
          <p:cNvPr id="24" name="Author and Date"/>
          <p:cNvSpPr txBox="1"/>
          <p:nvPr>
            <p:ph type="body" sz="quarter" idx="23" hasCustomPrompt="1"/>
          </p:nvPr>
        </p:nvSpPr>
        <p:spPr>
          <a:xfrm>
            <a:off x="6946900" y="12233909"/>
            <a:ext cx="10490200" cy="706630"/>
          </a:xfrm>
          <a:prstGeom prst="rect">
            <a:avLst/>
          </a:prstGeom>
        </p:spPr>
        <p:txBody>
          <a:bodyPr/>
          <a:lstStyle>
            <a:lvl1pPr marL="0" indent="0" algn="ctr" defTabSz="584200">
              <a:lnSpc>
                <a:spcPct val="120000"/>
              </a:lnSpc>
              <a:spcBef>
                <a:spcPts val="0"/>
              </a:spcBef>
              <a:buSzTx/>
              <a:buNone/>
              <a:defRPr spc="100">
                <a:solidFill>
                  <a:srgbClr val="FFFFFF"/>
                </a:solidFill>
              </a:defRPr>
            </a:lvl1pPr>
          </a:lstStyle>
          <a:p>
            <a:pPr/>
            <a:r>
              <a:t>Author and Date</a:t>
            </a:r>
          </a:p>
        </p:txBody>
      </p:sp>
      <p:sp>
        <p:nvSpPr>
          <p:cNvPr id="25" name="Line"/>
          <p:cNvSpPr/>
          <p:nvPr/>
        </p:nvSpPr>
        <p:spPr>
          <a:xfrm>
            <a:off x="766878" y="12060766"/>
            <a:ext cx="22850242" cy="1"/>
          </a:xfrm>
          <a:prstGeom prst="line">
            <a:avLst/>
          </a:prstGeom>
          <a:ln w="76200">
            <a:solidFill>
              <a:schemeClr val="accent1"/>
            </a:solidFill>
            <a:miter lim="400000"/>
          </a:ln>
        </p:spPr>
        <p:txBody>
          <a:bodyPr lIns="45718" tIns="45718" rIns="45718" bIns="45718"/>
          <a:lstStyle/>
          <a:p>
            <a:pPr/>
          </a:p>
        </p:txBody>
      </p:sp>
      <p:sp>
        <p:nvSpPr>
          <p:cNvPr id="26" name="Line"/>
          <p:cNvSpPr/>
          <p:nvPr/>
        </p:nvSpPr>
        <p:spPr>
          <a:xfrm flipV="1">
            <a:off x="6527799" y="12034557"/>
            <a:ext cx="2" cy="1114984"/>
          </a:xfrm>
          <a:prstGeom prst="line">
            <a:avLst/>
          </a:prstGeom>
          <a:ln w="76200">
            <a:solidFill>
              <a:schemeClr val="accent1"/>
            </a:solidFill>
            <a:miter lim="400000"/>
          </a:ln>
        </p:spPr>
        <p:txBody>
          <a:bodyPr lIns="45718" tIns="45718" rIns="45718" bIns="45718"/>
          <a:lstStyle/>
          <a:p>
            <a:pPr/>
          </a:p>
        </p:txBody>
      </p:sp>
      <p:sp>
        <p:nvSpPr>
          <p:cNvPr id="27" name="Line"/>
          <p:cNvSpPr/>
          <p:nvPr/>
        </p:nvSpPr>
        <p:spPr>
          <a:xfrm flipV="1">
            <a:off x="17856200" y="12034557"/>
            <a:ext cx="3" cy="1114984"/>
          </a:xfrm>
          <a:prstGeom prst="line">
            <a:avLst/>
          </a:prstGeom>
          <a:ln w="76200">
            <a:solidFill>
              <a:schemeClr val="accent1"/>
            </a:solidFill>
            <a:miter lim="400000"/>
          </a:ln>
        </p:spPr>
        <p:txBody>
          <a:bodyPr lIns="45718" tIns="45718" rIns="45718" bIns="45718"/>
          <a:lstStyle/>
          <a:p>
            <a:pPr/>
          </a:p>
        </p:txBody>
      </p:sp>
      <p:sp>
        <p:nvSpPr>
          <p:cNvPr id="28" name="Line"/>
          <p:cNvSpPr/>
          <p:nvPr/>
        </p:nvSpPr>
        <p:spPr>
          <a:xfrm>
            <a:off x="766878" y="952500"/>
            <a:ext cx="22850244" cy="1"/>
          </a:xfrm>
          <a:prstGeom prst="line">
            <a:avLst/>
          </a:prstGeom>
          <a:ln w="76200">
            <a:solidFill>
              <a:schemeClr val="accent1"/>
            </a:solidFill>
            <a:miter lim="400000"/>
          </a:ln>
        </p:spPr>
        <p:txBody>
          <a:bodyPr lIns="45718" tIns="45718" rIns="45718" bIns="45718"/>
          <a:lstStyle/>
          <a:p>
            <a:pPr/>
          </a:p>
        </p:txBody>
      </p:sp>
      <p:sp>
        <p:nvSpPr>
          <p:cNvPr id="29" name="Body Level One…"/>
          <p:cNvSpPr txBox="1"/>
          <p:nvPr>
            <p:ph type="body" sz="quarter" idx="24" hasCustomPrompt="1"/>
          </p:nvPr>
        </p:nvSpPr>
        <p:spPr>
          <a:xfrm>
            <a:off x="2082800" y="3492500"/>
            <a:ext cx="20205700" cy="1612900"/>
          </a:xfrm>
          <a:prstGeom prst="rect">
            <a:avLst/>
          </a:prstGeom>
        </p:spPr>
        <p:txBody>
          <a:bodyPr anchor="b"/>
          <a:lstStyle/>
          <a:p>
            <a:pPr lvl="4" marL="0" indent="1207008" algn="ctr" defTabSz="257047">
              <a:lnSpc>
                <a:spcPct val="120000"/>
              </a:lnSpc>
              <a:spcBef>
                <a:spcPts val="0"/>
              </a:spcBef>
              <a:buSzTx/>
              <a:buNone/>
              <a:defRPr spc="44" sz="1584">
                <a:solidFill>
                  <a:srgbClr val="FFFFFF"/>
                </a:solidFill>
              </a:defRPr>
            </a:pPr>
            <a:r>
              <a:t>Presentation Subtitle
</a:t>
            </a:r>
          </a:p>
        </p:txBody>
      </p:sp>
      <p:sp>
        <p:nvSpPr>
          <p:cNvPr id="30" name="Presentation Title"/>
          <p:cNvSpPr txBox="1"/>
          <p:nvPr>
            <p:ph type="title" hasCustomPrompt="1"/>
          </p:nvPr>
        </p:nvSpPr>
        <p:spPr>
          <a:xfrm>
            <a:off x="2082800" y="4902200"/>
            <a:ext cx="20205700" cy="3911600"/>
          </a:xfrm>
          <a:prstGeom prst="rect">
            <a:avLst/>
          </a:prstGeom>
        </p:spPr>
        <p:txBody>
          <a:bodyPr/>
          <a:lstStyle>
            <a:lvl1pPr>
              <a:defRPr spc="330" sz="11000">
                <a:solidFill>
                  <a:srgbClr val="FFFFFF"/>
                </a:solidFill>
              </a:defRPr>
            </a:lvl1pPr>
          </a:lstStyle>
          <a:p>
            <a:pPr/>
            <a:r>
              <a:t>Presentation Title</a:t>
            </a:r>
          </a:p>
        </p:txBody>
      </p:sp>
      <p:sp>
        <p:nvSpPr>
          <p:cNvPr id="31" name="Slide Number"/>
          <p:cNvSpPr txBox="1"/>
          <p:nvPr>
            <p:ph type="sldNum" sz="quarter" idx="2"/>
          </p:nvPr>
        </p:nvSpPr>
        <p:spPr>
          <a:xfrm>
            <a:off x="11988800" y="12890500"/>
            <a:ext cx="416053" cy="46710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8" name="Body Level One…"/>
          <p:cNvSpPr txBox="1"/>
          <p:nvPr>
            <p:ph type="body" sz="quarter" idx="1" hasCustomPrompt="1"/>
          </p:nvPr>
        </p:nvSpPr>
        <p:spPr>
          <a:xfrm>
            <a:off x="1270000" y="8015916"/>
            <a:ext cx="11785600" cy="3848102"/>
          </a:xfrm>
          <a:prstGeom prst="rect">
            <a:avLst/>
          </a:prstGeom>
        </p:spPr>
        <p:txBody>
          <a:bodyPr/>
          <a:lstStyle>
            <a:lvl1pPr marL="0" indent="0" algn="ctr" defTabSz="584200">
              <a:lnSpc>
                <a:spcPct val="120000"/>
              </a:lnSpc>
              <a:spcBef>
                <a:spcPts val="0"/>
              </a:spcBef>
              <a:buSzTx/>
              <a:buNone/>
              <a:defRPr spc="107">
                <a:solidFill>
                  <a:srgbClr val="8AACB9"/>
                </a:solidFill>
              </a:defRPr>
            </a:lvl1pPr>
            <a:lvl2pPr marL="0" indent="0" algn="ctr" defTabSz="584200">
              <a:lnSpc>
                <a:spcPct val="120000"/>
              </a:lnSpc>
              <a:spcBef>
                <a:spcPts val="0"/>
              </a:spcBef>
              <a:buSzTx/>
              <a:buNone/>
              <a:defRPr spc="107">
                <a:solidFill>
                  <a:srgbClr val="8AACB9"/>
                </a:solidFill>
              </a:defRPr>
            </a:lvl2pPr>
            <a:lvl3pPr marL="0" indent="0" algn="ctr" defTabSz="584200">
              <a:lnSpc>
                <a:spcPct val="120000"/>
              </a:lnSpc>
              <a:spcBef>
                <a:spcPts val="0"/>
              </a:spcBef>
              <a:buSzTx/>
              <a:buNone/>
              <a:defRPr spc="107">
                <a:solidFill>
                  <a:srgbClr val="8AACB9"/>
                </a:solidFill>
              </a:defRPr>
            </a:lvl3pPr>
            <a:lvl4pPr marL="0" indent="0" algn="ctr" defTabSz="584200">
              <a:lnSpc>
                <a:spcPct val="120000"/>
              </a:lnSpc>
              <a:spcBef>
                <a:spcPts val="0"/>
              </a:spcBef>
              <a:buSzTx/>
              <a:buNone/>
              <a:defRPr spc="107">
                <a:solidFill>
                  <a:srgbClr val="8AACB9"/>
                </a:solidFill>
              </a:defRPr>
            </a:lvl4pPr>
            <a:lvl5pPr marL="0" indent="0" algn="ctr" defTabSz="584200">
              <a:lnSpc>
                <a:spcPct val="120000"/>
              </a:lnSpc>
              <a:spcBef>
                <a:spcPts val="0"/>
              </a:spcBef>
              <a:buSzTx/>
              <a:buNone/>
              <a:defRPr spc="107">
                <a:solidFill>
                  <a:srgbClr val="8AACB9"/>
                </a:solidFill>
              </a:defRPr>
            </a:lvl5pPr>
          </a:lstStyle>
          <a:p>
            <a:pPr/>
            <a:r>
              <a:t>Slide Subtitle</a:t>
            </a:r>
          </a:p>
          <a:p>
            <a:pPr lvl="1"/>
            <a:r>
              <a:t/>
            </a:r>
          </a:p>
          <a:p>
            <a:pPr lvl="2"/>
            <a:r>
              <a:t/>
            </a:r>
          </a:p>
          <a:p>
            <a:pPr lvl="3"/>
            <a:r>
              <a:t/>
            </a:r>
          </a:p>
          <a:p>
            <a:pPr lvl="4"/>
            <a:r>
              <a:t/>
            </a:r>
          </a:p>
        </p:txBody>
      </p:sp>
      <p:sp>
        <p:nvSpPr>
          <p:cNvPr id="39" name="Slide Title"/>
          <p:cNvSpPr txBox="1"/>
          <p:nvPr>
            <p:ph type="title" hasCustomPrompt="1"/>
          </p:nvPr>
        </p:nvSpPr>
        <p:spPr>
          <a:xfrm>
            <a:off x="1270000" y="4925417"/>
            <a:ext cx="11785600" cy="2933702"/>
          </a:xfrm>
          <a:prstGeom prst="rect">
            <a:avLst/>
          </a:prstGeom>
        </p:spPr>
        <p:txBody>
          <a:bodyPr anchor="b"/>
          <a:lstStyle/>
          <a:p>
            <a:pPr/>
            <a:r>
              <a:t>Slide Title</a:t>
            </a:r>
          </a:p>
        </p:txBody>
      </p:sp>
      <p:sp>
        <p:nvSpPr>
          <p:cNvPr id="40" name="Pink typewriter on a pink three-drawer dresser in front of a pink wall"/>
          <p:cNvSpPr/>
          <p:nvPr>
            <p:ph type="pic" idx="21"/>
          </p:nvPr>
        </p:nvSpPr>
        <p:spPr>
          <a:xfrm>
            <a:off x="12801600" y="1895695"/>
            <a:ext cx="17642204" cy="9924610"/>
          </a:xfrm>
          <a:prstGeom prst="rect">
            <a:avLst/>
          </a:prstGeom>
          <a:ln w="114300">
            <a:solidFill>
              <a:srgbClr val="FFFFFF"/>
            </a:solidFill>
          </a:ln>
        </p:spPr>
        <p:txBody>
          <a:bodyPr lIns="91439" tIns="45719" rIns="91439" bIns="45719">
            <a:noAutofit/>
          </a:bodyPr>
          <a:lstStyle/>
          <a:p>
            <a:pPr/>
          </a:p>
        </p:txBody>
      </p:sp>
      <p:sp>
        <p:nvSpPr>
          <p:cNvPr id="41" name="Line"/>
          <p:cNvSpPr/>
          <p:nvPr/>
        </p:nvSpPr>
        <p:spPr>
          <a:xfrm>
            <a:off x="757216" y="12603829"/>
            <a:ext cx="22862944" cy="1"/>
          </a:xfrm>
          <a:prstGeom prst="line">
            <a:avLst/>
          </a:prstGeom>
          <a:ln w="76200">
            <a:solidFill>
              <a:srgbClr val="443658"/>
            </a:solidFill>
            <a:miter lim="400000"/>
          </a:ln>
        </p:spPr>
        <p:txBody>
          <a:bodyPr lIns="45718" tIns="45718" rIns="45718" bIns="45718"/>
          <a:lstStyle/>
          <a:p>
            <a:pPr/>
          </a:p>
        </p:txBody>
      </p:sp>
      <p:sp>
        <p:nvSpPr>
          <p:cNvPr id="42" name="Line"/>
          <p:cNvSpPr/>
          <p:nvPr/>
        </p:nvSpPr>
        <p:spPr>
          <a:xfrm flipV="1">
            <a:off x="762001" y="952499"/>
            <a:ext cx="22860002" cy="2"/>
          </a:xfrm>
          <a:prstGeom prst="line">
            <a:avLst/>
          </a:prstGeom>
          <a:ln w="76200">
            <a:solidFill>
              <a:srgbClr val="443658"/>
            </a:solidFill>
            <a:miter lim="400000"/>
          </a:ln>
        </p:spPr>
        <p:txBody>
          <a:bodyPr lIns="45718" tIns="45718" rIns="45718" bIns="45718"/>
          <a:lstStyle/>
          <a:p>
            <a:pP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0" name="Body Level One…"/>
          <p:cNvSpPr txBox="1"/>
          <p:nvPr>
            <p:ph type="body" sz="half" idx="1" hasCustomPrompt="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Slide bullet text</a:t>
            </a:r>
          </a:p>
          <a:p>
            <a:pPr lvl="1"/>
            <a:r>
              <a:t/>
            </a:r>
          </a:p>
          <a:p>
            <a:pPr lvl="2"/>
            <a:r>
              <a:t/>
            </a:r>
          </a:p>
          <a:p>
            <a:pPr lvl="3"/>
            <a:r>
              <a:t/>
            </a:r>
          </a:p>
          <a:p>
            <a:pPr lvl="4"/>
            <a:r>
              <a:t/>
            </a:r>
          </a:p>
        </p:txBody>
      </p:sp>
      <p:sp>
        <p:nvSpPr>
          <p:cNvPr id="51" name="Slide Title"/>
          <p:cNvSpPr txBox="1"/>
          <p:nvPr>
            <p:ph type="title" hasCustomPrompt="1"/>
          </p:nvPr>
        </p:nvSpPr>
        <p:spPr>
          <a:prstGeom prst="rect">
            <a:avLst/>
          </a:prstGeom>
        </p:spPr>
        <p:txBody>
          <a:bodyPr/>
          <a:lstStyle/>
          <a:p>
            <a:pPr/>
            <a:r>
              <a:t>Slide Title</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9" name="Body Level One…"/>
          <p:cNvSpPr txBox="1"/>
          <p:nvPr>
            <p:ph type="body" sz="half" idx="1" hasCustomPrompt="1"/>
          </p:nvPr>
        </p:nvSpPr>
        <p:spPr>
          <a:prstGeom prst="rect">
            <a:avLst/>
          </a:prstGeom>
        </p:spPr>
        <p:txBody>
          <a:bodyPr numCol="2" spcCol="1289180"/>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Slide bullet text</a:t>
            </a:r>
          </a:p>
          <a:p>
            <a:pPr lvl="1"/>
            <a:r>
              <a:t/>
            </a:r>
          </a:p>
          <a:p>
            <a:pPr lvl="2"/>
            <a:r>
              <a:t/>
            </a:r>
          </a:p>
          <a:p>
            <a:pPr lvl="3"/>
            <a:r>
              <a:t/>
            </a:r>
          </a:p>
          <a:p>
            <a:pPr lvl="4"/>
            <a:r>
              <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7" name="Slide Title"/>
          <p:cNvSpPr txBox="1"/>
          <p:nvPr>
            <p:ph type="title" hasCustomPrompt="1"/>
          </p:nvPr>
        </p:nvSpPr>
        <p:spPr>
          <a:xfrm>
            <a:off x="1270000" y="1851223"/>
            <a:ext cx="11785600" cy="4084936"/>
          </a:xfrm>
          <a:prstGeom prst="rect">
            <a:avLst/>
          </a:prstGeom>
        </p:spPr>
        <p:txBody>
          <a:bodyPr anchor="b"/>
          <a:lstStyle/>
          <a:p>
            <a:pPr/>
            <a:r>
              <a:t>Slide Title</a:t>
            </a:r>
          </a:p>
        </p:txBody>
      </p:sp>
      <p:sp>
        <p:nvSpPr>
          <p:cNvPr id="68" name="Body Level One…"/>
          <p:cNvSpPr txBox="1"/>
          <p:nvPr>
            <p:ph type="body" sz="quarter" idx="1" hasCustomPrompt="1"/>
          </p:nvPr>
        </p:nvSpPr>
        <p:spPr>
          <a:xfrm>
            <a:off x="2088434" y="6720284"/>
            <a:ext cx="10972802" cy="546717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Slide bullet text</a:t>
            </a:r>
          </a:p>
          <a:p>
            <a:pPr lvl="1"/>
            <a:r>
              <a:t/>
            </a:r>
          </a:p>
          <a:p>
            <a:pPr lvl="2"/>
            <a:r>
              <a:t/>
            </a:r>
          </a:p>
          <a:p>
            <a:pPr lvl="3"/>
            <a:r>
              <a:t/>
            </a:r>
          </a:p>
          <a:p>
            <a:pPr lvl="4"/>
            <a:r>
              <a:t/>
            </a:r>
          </a:p>
        </p:txBody>
      </p:sp>
      <p:sp>
        <p:nvSpPr>
          <p:cNvPr id="69" name="Vintage television in front of yellow patterned wallpaper"/>
          <p:cNvSpPr/>
          <p:nvPr>
            <p:ph type="pic" idx="21"/>
          </p:nvPr>
        </p:nvSpPr>
        <p:spPr>
          <a:xfrm>
            <a:off x="12661900" y="-2501900"/>
            <a:ext cx="11077576" cy="14770100"/>
          </a:xfrm>
          <a:prstGeom prst="rect">
            <a:avLst/>
          </a:prstGeom>
          <a:ln w="114300">
            <a:solidFill>
              <a:srgbClr val="FFFFFF"/>
            </a:solidFill>
          </a:ln>
        </p:spPr>
        <p:txBody>
          <a:bodyPr lIns="91439" tIns="45719" rIns="91439" bIns="45719">
            <a:noAutofit/>
          </a:bodyPr>
          <a:lstStyle/>
          <a:p>
            <a:pPr/>
          </a:p>
        </p:txBody>
      </p:sp>
      <p:sp>
        <p:nvSpPr>
          <p:cNvPr id="70" name="Line"/>
          <p:cNvSpPr/>
          <p:nvPr/>
        </p:nvSpPr>
        <p:spPr>
          <a:xfrm flipV="1">
            <a:off x="762001" y="952499"/>
            <a:ext cx="22860002" cy="2"/>
          </a:xfrm>
          <a:prstGeom prst="line">
            <a:avLst/>
          </a:prstGeom>
          <a:ln w="76200">
            <a:solidFill>
              <a:srgbClr val="443658"/>
            </a:solidFill>
            <a:miter lim="400000"/>
          </a:ln>
        </p:spPr>
        <p:txBody>
          <a:bodyPr lIns="45718" tIns="45718" rIns="45718" bIns="45718"/>
          <a:lstStyle/>
          <a:p>
            <a:pPr/>
          </a:p>
        </p:txBody>
      </p:sp>
      <p:sp>
        <p:nvSpPr>
          <p:cNvPr id="71" name="Line"/>
          <p:cNvSpPr/>
          <p:nvPr/>
        </p:nvSpPr>
        <p:spPr>
          <a:xfrm>
            <a:off x="761999" y="12598400"/>
            <a:ext cx="22860004" cy="0"/>
          </a:xfrm>
          <a:prstGeom prst="line">
            <a:avLst/>
          </a:prstGeom>
          <a:ln w="76200">
            <a:solidFill>
              <a:srgbClr val="443658"/>
            </a:solidFill>
            <a:miter lim="400000"/>
          </a:ln>
        </p:spPr>
        <p:txBody>
          <a:bodyPr lIns="45718" tIns="45718" rIns="45718" bIns="45718"/>
          <a:lstStyle/>
          <a:p>
            <a:pP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chemeClr val="accent1"/>
        </a:solidFill>
      </p:bgPr>
    </p:bg>
    <p:spTree>
      <p:nvGrpSpPr>
        <p:cNvPr id="1" name=""/>
        <p:cNvGrpSpPr/>
        <p:nvPr/>
      </p:nvGrpSpPr>
      <p:grpSpPr>
        <a:xfrm>
          <a:off x="0" y="0"/>
          <a:ext cx="0" cy="0"/>
          <a:chOff x="0" y="0"/>
          <a:chExt cx="0" cy="0"/>
        </a:xfrm>
      </p:grpSpPr>
      <p:sp>
        <p:nvSpPr>
          <p:cNvPr id="79" name="Section Title"/>
          <p:cNvSpPr txBox="1"/>
          <p:nvPr>
            <p:ph type="title" hasCustomPrompt="1"/>
          </p:nvPr>
        </p:nvSpPr>
        <p:spPr>
          <a:xfrm>
            <a:off x="2086105" y="4292600"/>
            <a:ext cx="20205703" cy="5651500"/>
          </a:xfrm>
          <a:prstGeom prst="rect">
            <a:avLst/>
          </a:prstGeom>
        </p:spPr>
        <p:txBody>
          <a:bodyPr anchor="ctr"/>
          <a:lstStyle>
            <a:lvl1pPr>
              <a:defRPr spc="330" sz="11000">
                <a:solidFill>
                  <a:schemeClr val="accent5"/>
                </a:solidFill>
              </a:defRPr>
            </a:lvl1pPr>
          </a:lstStyle>
          <a:p>
            <a:pPr/>
            <a:r>
              <a:t>Section Title</a:t>
            </a:r>
          </a:p>
        </p:txBody>
      </p:sp>
      <p:sp>
        <p:nvSpPr>
          <p:cNvPr id="80" name="Line"/>
          <p:cNvSpPr/>
          <p:nvPr/>
        </p:nvSpPr>
        <p:spPr>
          <a:xfrm flipV="1">
            <a:off x="761999" y="952498"/>
            <a:ext cx="22860004" cy="4"/>
          </a:xfrm>
          <a:prstGeom prst="line">
            <a:avLst/>
          </a:prstGeom>
          <a:ln w="76200">
            <a:solidFill>
              <a:schemeClr val="accent5"/>
            </a:solidFill>
            <a:miter lim="400000"/>
          </a:ln>
        </p:spPr>
        <p:txBody>
          <a:bodyPr lIns="45718" tIns="45718" rIns="45718" bIns="45718"/>
          <a:lstStyle/>
          <a:p>
            <a:pPr/>
          </a:p>
        </p:txBody>
      </p:sp>
      <p:sp>
        <p:nvSpPr>
          <p:cNvPr id="81" name="Line"/>
          <p:cNvSpPr/>
          <p:nvPr/>
        </p:nvSpPr>
        <p:spPr>
          <a:xfrm>
            <a:off x="761999" y="12598400"/>
            <a:ext cx="22860004" cy="0"/>
          </a:xfrm>
          <a:prstGeom prst="line">
            <a:avLst/>
          </a:prstGeom>
          <a:ln w="76200">
            <a:solidFill>
              <a:schemeClr val="accent5"/>
            </a:solidFill>
            <a:miter lim="400000"/>
          </a:ln>
        </p:spPr>
        <p:txBody>
          <a:bodyPr lIns="45718" tIns="45718" rIns="45718" bIns="45718"/>
          <a:lstStyle/>
          <a:p>
            <a:pPr/>
          </a:p>
        </p:txBody>
      </p:sp>
      <p:sp>
        <p:nvSpPr>
          <p:cNvPr id="8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9" name="Line"/>
          <p:cNvSpPr/>
          <p:nvPr/>
        </p:nvSpPr>
        <p:spPr>
          <a:xfrm flipV="1">
            <a:off x="762001" y="952499"/>
            <a:ext cx="22860002" cy="2"/>
          </a:xfrm>
          <a:prstGeom prst="line">
            <a:avLst/>
          </a:prstGeom>
          <a:ln w="76200">
            <a:solidFill>
              <a:srgbClr val="443658"/>
            </a:solidFill>
            <a:miter lim="400000"/>
          </a:ln>
        </p:spPr>
        <p:txBody>
          <a:bodyPr lIns="45718" tIns="45718" rIns="45718" bIns="45718"/>
          <a:lstStyle/>
          <a:p>
            <a:pPr/>
          </a:p>
        </p:txBody>
      </p:sp>
      <p:sp>
        <p:nvSpPr>
          <p:cNvPr id="90" name="Line"/>
          <p:cNvSpPr/>
          <p:nvPr/>
        </p:nvSpPr>
        <p:spPr>
          <a:xfrm>
            <a:off x="757216" y="12603829"/>
            <a:ext cx="22862944" cy="1"/>
          </a:xfrm>
          <a:prstGeom prst="line">
            <a:avLst/>
          </a:prstGeom>
          <a:ln w="76200">
            <a:solidFill>
              <a:srgbClr val="443658"/>
            </a:solidFill>
            <a:miter lim="400000"/>
          </a:ln>
        </p:spPr>
        <p:txBody>
          <a:bodyPr lIns="45718" tIns="45718" rIns="45718" bIns="45718"/>
          <a:lstStyle/>
          <a:p>
            <a:pPr/>
          </a:p>
        </p:txBody>
      </p:sp>
      <p:sp>
        <p:nvSpPr>
          <p:cNvPr id="91" name="Slide Title"/>
          <p:cNvSpPr txBox="1"/>
          <p:nvPr>
            <p:ph type="title" hasCustomPrompt="1"/>
          </p:nvPr>
        </p:nvSpPr>
        <p:spPr>
          <a:xfrm>
            <a:off x="2082800" y="1282700"/>
            <a:ext cx="20205700" cy="1651000"/>
          </a:xfrm>
          <a:prstGeom prst="rect">
            <a:avLst/>
          </a:prstGeom>
        </p:spPr>
        <p:txBody>
          <a:bodyPr/>
          <a:lstStyle/>
          <a:p>
            <a:pPr/>
            <a:r>
              <a:t>Slide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99" name="Body Level One…"/>
          <p:cNvSpPr txBox="1"/>
          <p:nvPr>
            <p:ph type="body" sz="quarter" idx="1" hasCustomPrompt="1"/>
          </p:nvPr>
        </p:nvSpPr>
        <p:spPr>
          <a:xfrm>
            <a:off x="2082800" y="2795091"/>
            <a:ext cx="20205700" cy="605030"/>
          </a:xfrm>
          <a:prstGeom prst="rect">
            <a:avLst/>
          </a:prstGeom>
        </p:spPr>
        <p:txBody>
          <a:bodyPr lIns="0" tIns="0" rIns="0" bIns="0" anchor="ctr"/>
          <a:lstStyle>
            <a:lvl1pPr marL="0" indent="0" algn="ctr" defTabSz="584200">
              <a:lnSpc>
                <a:spcPct val="120000"/>
              </a:lnSpc>
              <a:spcBef>
                <a:spcPts val="0"/>
              </a:spcBef>
              <a:buSzTx/>
              <a:buNone/>
              <a:defRPr spc="107">
                <a:solidFill>
                  <a:srgbClr val="8AACB9"/>
                </a:solidFill>
              </a:defRPr>
            </a:lvl1pPr>
            <a:lvl2pPr marL="0" indent="0" algn="ctr" defTabSz="584200">
              <a:lnSpc>
                <a:spcPct val="120000"/>
              </a:lnSpc>
              <a:spcBef>
                <a:spcPts val="0"/>
              </a:spcBef>
              <a:buSzTx/>
              <a:buNone/>
              <a:defRPr spc="107">
                <a:solidFill>
                  <a:srgbClr val="8AACB9"/>
                </a:solidFill>
              </a:defRPr>
            </a:lvl2pPr>
            <a:lvl3pPr marL="0" indent="0" algn="ctr" defTabSz="584200">
              <a:lnSpc>
                <a:spcPct val="120000"/>
              </a:lnSpc>
              <a:spcBef>
                <a:spcPts val="0"/>
              </a:spcBef>
              <a:buSzTx/>
              <a:buNone/>
              <a:defRPr spc="107">
                <a:solidFill>
                  <a:srgbClr val="8AACB9"/>
                </a:solidFill>
              </a:defRPr>
            </a:lvl3pPr>
            <a:lvl4pPr marL="0" indent="0" algn="ctr" defTabSz="584200">
              <a:lnSpc>
                <a:spcPct val="120000"/>
              </a:lnSpc>
              <a:spcBef>
                <a:spcPts val="0"/>
              </a:spcBef>
              <a:buSzTx/>
              <a:buNone/>
              <a:defRPr spc="107">
                <a:solidFill>
                  <a:srgbClr val="8AACB9"/>
                </a:solidFill>
              </a:defRPr>
            </a:lvl4pPr>
            <a:lvl5pPr marL="0" indent="0" algn="ctr" defTabSz="584200">
              <a:lnSpc>
                <a:spcPct val="120000"/>
              </a:lnSpc>
              <a:spcBef>
                <a:spcPts val="0"/>
              </a:spcBef>
              <a:buSzTx/>
              <a:buNone/>
              <a:defRPr spc="107">
                <a:solidFill>
                  <a:srgbClr val="8AACB9"/>
                </a:solidFill>
              </a:defRPr>
            </a:lvl5pPr>
          </a:lstStyle>
          <a:p>
            <a:pPr/>
            <a:r>
              <a:t>Agenda Subtitle</a:t>
            </a:r>
          </a:p>
          <a:p>
            <a:pPr lvl="1"/>
            <a:r>
              <a:t/>
            </a:r>
          </a:p>
          <a:p>
            <a:pPr lvl="2"/>
            <a:r>
              <a:t/>
            </a:r>
          </a:p>
          <a:p>
            <a:pPr lvl="3"/>
            <a:r>
              <a:t/>
            </a:r>
          </a:p>
          <a:p>
            <a:pPr lvl="4"/>
            <a:r>
              <a:t/>
            </a:r>
          </a:p>
        </p:txBody>
      </p:sp>
      <p:sp>
        <p:nvSpPr>
          <p:cNvPr id="100" name="Body Level One…"/>
          <p:cNvSpPr txBox="1"/>
          <p:nvPr>
            <p:ph type="body" idx="21" hasCustomPrompt="1"/>
          </p:nvPr>
        </p:nvSpPr>
        <p:spPr>
          <a:xfrm>
            <a:off x="2082800" y="4055764"/>
            <a:ext cx="20205700" cy="6731001"/>
          </a:xfrm>
          <a:prstGeom prst="rect">
            <a:avLst/>
          </a:prstGeom>
        </p:spPr>
        <p:txBody>
          <a:bodyPr/>
          <a:lstStyle>
            <a:lvl1pPr marL="177800" indent="-177800" algn="ctr" defTabSz="2641600">
              <a:spcBef>
                <a:spcPts val="4400"/>
              </a:spcBef>
              <a:buSzTx/>
              <a:buNone/>
              <a:tabLst>
                <a:tab pos="5384800" algn="l"/>
              </a:tabLst>
              <a:defRPr spc="0" sz="5000"/>
            </a:lvl1pPr>
          </a:lstStyle>
          <a:p>
            <a:pPr/>
            <a:r>
              <a:t>Agenda Topics</a:t>
            </a:r>
          </a:p>
        </p:txBody>
      </p:sp>
      <p:sp>
        <p:nvSpPr>
          <p:cNvPr id="101" name="Agenda Title"/>
          <p:cNvSpPr txBox="1"/>
          <p:nvPr>
            <p:ph type="title" hasCustomPrompt="1"/>
          </p:nvPr>
        </p:nvSpPr>
        <p:spPr>
          <a:xfrm>
            <a:off x="2082800" y="1282700"/>
            <a:ext cx="20205700" cy="1651000"/>
          </a:xfrm>
          <a:prstGeom prst="rect">
            <a:avLst/>
          </a:prstGeom>
        </p:spPr>
        <p:txBody>
          <a:bodyPr/>
          <a:lstStyle>
            <a:lvl1pPr>
              <a:defRPr>
                <a:solidFill>
                  <a:srgbClr val="1A5C71"/>
                </a:solidFill>
              </a:defRPr>
            </a:lvl1pPr>
          </a:lstStyle>
          <a:p>
            <a:pPr/>
            <a:r>
              <a:t>Agenda Title</a:t>
            </a:r>
          </a:p>
        </p:txBody>
      </p:sp>
      <p:sp>
        <p:nvSpPr>
          <p:cNvPr id="102" name="Line"/>
          <p:cNvSpPr/>
          <p:nvPr/>
        </p:nvSpPr>
        <p:spPr>
          <a:xfrm>
            <a:off x="757216" y="12603829"/>
            <a:ext cx="22862944" cy="1"/>
          </a:xfrm>
          <a:prstGeom prst="line">
            <a:avLst/>
          </a:prstGeom>
          <a:ln w="76200">
            <a:solidFill>
              <a:schemeClr val="accent1"/>
            </a:solidFill>
            <a:miter lim="400000"/>
          </a:ln>
        </p:spPr>
        <p:txBody>
          <a:bodyPr lIns="45718" tIns="45718" rIns="45718" bIns="45718"/>
          <a:lstStyle/>
          <a:p>
            <a:pPr/>
          </a:p>
        </p:txBody>
      </p:sp>
      <p:sp>
        <p:nvSpPr>
          <p:cNvPr id="103" name="Line"/>
          <p:cNvSpPr/>
          <p:nvPr/>
        </p:nvSpPr>
        <p:spPr>
          <a:xfrm flipV="1">
            <a:off x="761999" y="952498"/>
            <a:ext cx="22860004" cy="4"/>
          </a:xfrm>
          <a:prstGeom prst="line">
            <a:avLst/>
          </a:prstGeom>
          <a:ln w="76200">
            <a:solidFill>
              <a:schemeClr val="accent1"/>
            </a:solidFill>
            <a:miter lim="400000"/>
          </a:ln>
        </p:spPr>
        <p:txBody>
          <a:bodyPr lIns="45718" tIns="45718" rIns="45718" bIns="45718"/>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5F2"/>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2082800" y="4195233"/>
            <a:ext cx="20207127" cy="6282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Slide bullet text</a:t>
            </a:r>
          </a:p>
          <a:p>
            <a:pPr lvl="1"/>
            <a:r>
              <a:t/>
            </a:r>
          </a:p>
          <a:p>
            <a:pPr lvl="2"/>
            <a:r>
              <a:t/>
            </a:r>
          </a:p>
          <a:p>
            <a:pPr lvl="3"/>
            <a:r>
              <a:t/>
            </a:r>
          </a:p>
          <a:p>
            <a:pPr lvl="4"/>
            <a:r>
              <a:t/>
            </a:r>
          </a:p>
        </p:txBody>
      </p:sp>
      <p:sp>
        <p:nvSpPr>
          <p:cNvPr id="3" name="Line"/>
          <p:cNvSpPr/>
          <p:nvPr/>
        </p:nvSpPr>
        <p:spPr>
          <a:xfrm>
            <a:off x="766878" y="952500"/>
            <a:ext cx="22850244" cy="1"/>
          </a:xfrm>
          <a:prstGeom prst="line">
            <a:avLst/>
          </a:prstGeom>
          <a:ln w="76200">
            <a:solidFill>
              <a:srgbClr val="443658"/>
            </a:solidFill>
            <a:miter lim="400000"/>
          </a:ln>
        </p:spPr>
        <p:txBody>
          <a:bodyPr lIns="45718" tIns="45718" rIns="45718" bIns="45718"/>
          <a:lstStyle/>
          <a:p>
            <a:pPr/>
          </a:p>
        </p:txBody>
      </p:sp>
      <p:sp>
        <p:nvSpPr>
          <p:cNvPr id="4" name="Line"/>
          <p:cNvSpPr/>
          <p:nvPr/>
        </p:nvSpPr>
        <p:spPr>
          <a:xfrm>
            <a:off x="757216" y="12603829"/>
            <a:ext cx="22862944" cy="1"/>
          </a:xfrm>
          <a:prstGeom prst="line">
            <a:avLst/>
          </a:prstGeom>
          <a:ln w="76200">
            <a:solidFill>
              <a:srgbClr val="443658"/>
            </a:solidFill>
            <a:miter lim="400000"/>
          </a:ln>
        </p:spPr>
        <p:txBody>
          <a:bodyPr lIns="45718" tIns="45718" rIns="45718" bIns="45718"/>
          <a:lstStyle/>
          <a:p>
            <a:pPr/>
          </a:p>
        </p:txBody>
      </p:sp>
      <p:sp>
        <p:nvSpPr>
          <p:cNvPr id="5" name="Slide Title"/>
          <p:cNvSpPr txBox="1"/>
          <p:nvPr>
            <p:ph type="title" hasCustomPrompt="1"/>
          </p:nvPr>
        </p:nvSpPr>
        <p:spPr>
          <a:xfrm>
            <a:off x="2088436" y="1282700"/>
            <a:ext cx="20207128" cy="1649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6" name="Slide Number"/>
          <p:cNvSpPr txBox="1"/>
          <p:nvPr>
            <p:ph type="sldNum" sz="quarter" idx="2"/>
          </p:nvPr>
        </p:nvSpPr>
        <p:spPr>
          <a:xfrm>
            <a:off x="11990323" y="12890500"/>
            <a:ext cx="416053" cy="467107"/>
          </a:xfrm>
          <a:prstGeom prst="rect">
            <a:avLst/>
          </a:prstGeom>
          <a:ln w="12700">
            <a:miter lim="400000"/>
          </a:ln>
        </p:spPr>
        <p:txBody>
          <a:bodyPr wrap="none" lIns="50800" tIns="50800" rIns="50800" bIns="50800" anchor="b">
            <a:spAutoFit/>
          </a:bodyPr>
          <a:lstStyle>
            <a:lvl1pPr defTabSz="584200">
              <a:defRPr spc="0">
                <a:solidFill>
                  <a:srgbClr val="5E5E5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ctr" defTabSz="584200" rtl="0" latinLnBrk="0">
        <a:lnSpc>
          <a:spcPct val="90000"/>
        </a:lnSpc>
        <a:spcBef>
          <a:spcPts val="0"/>
        </a:spcBef>
        <a:spcAft>
          <a:spcPts val="0"/>
        </a:spcAft>
        <a:buClrTx/>
        <a:buSzTx/>
        <a:buFontTx/>
        <a:buNone/>
        <a:tabLst/>
        <a:defRPr b="1" baseline="0" cap="all" i="0" spc="270" strike="noStrike" sz="9000" u="none">
          <a:solidFill>
            <a:schemeClr val="accent6"/>
          </a:solidFill>
          <a:uFillTx/>
          <a:latin typeface="Graphik"/>
          <a:ea typeface="Graphik"/>
          <a:cs typeface="Graphik"/>
          <a:sym typeface="Graphik"/>
        </a:defRPr>
      </a:lvl1pPr>
      <a:lvl2pPr marL="0" marR="0" indent="0" algn="ctr" defTabSz="584200" rtl="0" latinLnBrk="0">
        <a:lnSpc>
          <a:spcPct val="90000"/>
        </a:lnSpc>
        <a:spcBef>
          <a:spcPts val="0"/>
        </a:spcBef>
        <a:spcAft>
          <a:spcPts val="0"/>
        </a:spcAft>
        <a:buClrTx/>
        <a:buSzTx/>
        <a:buFontTx/>
        <a:buNone/>
        <a:tabLst/>
        <a:defRPr b="1" baseline="0" cap="all" i="0" spc="270" strike="noStrike" sz="9000" u="none">
          <a:solidFill>
            <a:schemeClr val="accent6"/>
          </a:solidFill>
          <a:uFillTx/>
          <a:latin typeface="Graphik"/>
          <a:ea typeface="Graphik"/>
          <a:cs typeface="Graphik"/>
          <a:sym typeface="Graphik"/>
        </a:defRPr>
      </a:lvl2pPr>
      <a:lvl3pPr marL="0" marR="0" indent="0" algn="ctr" defTabSz="584200" rtl="0" latinLnBrk="0">
        <a:lnSpc>
          <a:spcPct val="90000"/>
        </a:lnSpc>
        <a:spcBef>
          <a:spcPts val="0"/>
        </a:spcBef>
        <a:spcAft>
          <a:spcPts val="0"/>
        </a:spcAft>
        <a:buClrTx/>
        <a:buSzTx/>
        <a:buFontTx/>
        <a:buNone/>
        <a:tabLst/>
        <a:defRPr b="1" baseline="0" cap="all" i="0" spc="270" strike="noStrike" sz="9000" u="none">
          <a:solidFill>
            <a:schemeClr val="accent6"/>
          </a:solidFill>
          <a:uFillTx/>
          <a:latin typeface="Graphik"/>
          <a:ea typeface="Graphik"/>
          <a:cs typeface="Graphik"/>
          <a:sym typeface="Graphik"/>
        </a:defRPr>
      </a:lvl3pPr>
      <a:lvl4pPr marL="0" marR="0" indent="0" algn="ctr" defTabSz="584200" rtl="0" latinLnBrk="0">
        <a:lnSpc>
          <a:spcPct val="90000"/>
        </a:lnSpc>
        <a:spcBef>
          <a:spcPts val="0"/>
        </a:spcBef>
        <a:spcAft>
          <a:spcPts val="0"/>
        </a:spcAft>
        <a:buClrTx/>
        <a:buSzTx/>
        <a:buFontTx/>
        <a:buNone/>
        <a:tabLst/>
        <a:defRPr b="1" baseline="0" cap="all" i="0" spc="270" strike="noStrike" sz="9000" u="none">
          <a:solidFill>
            <a:schemeClr val="accent6"/>
          </a:solidFill>
          <a:uFillTx/>
          <a:latin typeface="Graphik"/>
          <a:ea typeface="Graphik"/>
          <a:cs typeface="Graphik"/>
          <a:sym typeface="Graphik"/>
        </a:defRPr>
      </a:lvl4pPr>
      <a:lvl5pPr marL="0" marR="0" indent="0" algn="ctr" defTabSz="584200" rtl="0" latinLnBrk="0">
        <a:lnSpc>
          <a:spcPct val="90000"/>
        </a:lnSpc>
        <a:spcBef>
          <a:spcPts val="0"/>
        </a:spcBef>
        <a:spcAft>
          <a:spcPts val="0"/>
        </a:spcAft>
        <a:buClrTx/>
        <a:buSzTx/>
        <a:buFontTx/>
        <a:buNone/>
        <a:tabLst/>
        <a:defRPr b="1" baseline="0" cap="all" i="0" spc="270" strike="noStrike" sz="9000" u="none">
          <a:solidFill>
            <a:schemeClr val="accent6"/>
          </a:solidFill>
          <a:uFillTx/>
          <a:latin typeface="Graphik"/>
          <a:ea typeface="Graphik"/>
          <a:cs typeface="Graphik"/>
          <a:sym typeface="Graphik"/>
        </a:defRPr>
      </a:lvl5pPr>
      <a:lvl6pPr marL="0" marR="0" indent="0" algn="ctr" defTabSz="584200" rtl="0" latinLnBrk="0">
        <a:lnSpc>
          <a:spcPct val="90000"/>
        </a:lnSpc>
        <a:spcBef>
          <a:spcPts val="0"/>
        </a:spcBef>
        <a:spcAft>
          <a:spcPts val="0"/>
        </a:spcAft>
        <a:buClrTx/>
        <a:buSzTx/>
        <a:buFontTx/>
        <a:buNone/>
        <a:tabLst/>
        <a:defRPr b="1" baseline="0" cap="all" i="0" spc="270" strike="noStrike" sz="9000" u="none">
          <a:solidFill>
            <a:schemeClr val="accent6"/>
          </a:solidFill>
          <a:uFillTx/>
          <a:latin typeface="Graphik"/>
          <a:ea typeface="Graphik"/>
          <a:cs typeface="Graphik"/>
          <a:sym typeface="Graphik"/>
        </a:defRPr>
      </a:lvl6pPr>
      <a:lvl7pPr marL="0" marR="0" indent="0" algn="ctr" defTabSz="584200" rtl="0" latinLnBrk="0">
        <a:lnSpc>
          <a:spcPct val="90000"/>
        </a:lnSpc>
        <a:spcBef>
          <a:spcPts val="0"/>
        </a:spcBef>
        <a:spcAft>
          <a:spcPts val="0"/>
        </a:spcAft>
        <a:buClrTx/>
        <a:buSzTx/>
        <a:buFontTx/>
        <a:buNone/>
        <a:tabLst/>
        <a:defRPr b="1" baseline="0" cap="all" i="0" spc="270" strike="noStrike" sz="9000" u="none">
          <a:solidFill>
            <a:schemeClr val="accent6"/>
          </a:solidFill>
          <a:uFillTx/>
          <a:latin typeface="Graphik"/>
          <a:ea typeface="Graphik"/>
          <a:cs typeface="Graphik"/>
          <a:sym typeface="Graphik"/>
        </a:defRPr>
      </a:lvl7pPr>
      <a:lvl8pPr marL="0" marR="0" indent="0" algn="ctr" defTabSz="584200" rtl="0" latinLnBrk="0">
        <a:lnSpc>
          <a:spcPct val="90000"/>
        </a:lnSpc>
        <a:spcBef>
          <a:spcPts val="0"/>
        </a:spcBef>
        <a:spcAft>
          <a:spcPts val="0"/>
        </a:spcAft>
        <a:buClrTx/>
        <a:buSzTx/>
        <a:buFontTx/>
        <a:buNone/>
        <a:tabLst/>
        <a:defRPr b="1" baseline="0" cap="all" i="0" spc="270" strike="noStrike" sz="9000" u="none">
          <a:solidFill>
            <a:schemeClr val="accent6"/>
          </a:solidFill>
          <a:uFillTx/>
          <a:latin typeface="Graphik"/>
          <a:ea typeface="Graphik"/>
          <a:cs typeface="Graphik"/>
          <a:sym typeface="Graphik"/>
        </a:defRPr>
      </a:lvl8pPr>
      <a:lvl9pPr marL="0" marR="0" indent="0" algn="ctr" defTabSz="584200" rtl="0" latinLnBrk="0">
        <a:lnSpc>
          <a:spcPct val="90000"/>
        </a:lnSpc>
        <a:spcBef>
          <a:spcPts val="0"/>
        </a:spcBef>
        <a:spcAft>
          <a:spcPts val="0"/>
        </a:spcAft>
        <a:buClrTx/>
        <a:buSzTx/>
        <a:buFontTx/>
        <a:buNone/>
        <a:tabLst/>
        <a:defRPr b="1" baseline="0" cap="all" i="0" spc="270" strike="noStrike" sz="9000" u="none">
          <a:solidFill>
            <a:schemeClr val="accent6"/>
          </a:solidFill>
          <a:uFillTx/>
          <a:latin typeface="Graphik"/>
          <a:ea typeface="Graphik"/>
          <a:cs typeface="Graphik"/>
          <a:sym typeface="Graphik"/>
        </a:defRPr>
      </a:lvl9pPr>
    </p:titleStyle>
    <p:bodyStyle>
      <a:lvl1pPr marL="635000" marR="0" indent="-635000" algn="l" defTabSz="355600" rtl="0" latinLnBrk="0">
        <a:lnSpc>
          <a:spcPct val="100000"/>
        </a:lnSpc>
        <a:spcBef>
          <a:spcPts val="4300"/>
        </a:spcBef>
        <a:spcAft>
          <a:spcPts val="0"/>
        </a:spcAft>
        <a:buClrTx/>
        <a:buSzPct val="100000"/>
        <a:buFontTx/>
        <a:buBlip>
          <a:blip r:embed="rId2"/>
        </a:buBlip>
        <a:tabLst/>
        <a:defRPr b="1" baseline="0" cap="none" i="0" spc="36" strike="noStrike" sz="3600" u="none">
          <a:solidFill>
            <a:srgbClr val="1A5C71"/>
          </a:solidFill>
          <a:uFillTx/>
          <a:latin typeface="Graphik"/>
          <a:ea typeface="Graphik"/>
          <a:cs typeface="Graphik"/>
          <a:sym typeface="Graphik"/>
        </a:defRPr>
      </a:lvl1pPr>
      <a:lvl2pPr marL="1270000" marR="0" indent="-635000" algn="l" defTabSz="355600" rtl="0" latinLnBrk="0">
        <a:lnSpc>
          <a:spcPct val="100000"/>
        </a:lnSpc>
        <a:spcBef>
          <a:spcPts val="4300"/>
        </a:spcBef>
        <a:spcAft>
          <a:spcPts val="0"/>
        </a:spcAft>
        <a:buClrTx/>
        <a:buSzPct val="100000"/>
        <a:buFontTx/>
        <a:buBlip>
          <a:blip r:embed="rId2"/>
        </a:buBlip>
        <a:tabLst/>
        <a:defRPr b="1" baseline="0" cap="none" i="0" spc="36" strike="noStrike" sz="3600" u="none">
          <a:solidFill>
            <a:srgbClr val="1A5C71"/>
          </a:solidFill>
          <a:uFillTx/>
          <a:latin typeface="Graphik"/>
          <a:ea typeface="Graphik"/>
          <a:cs typeface="Graphik"/>
          <a:sym typeface="Graphik"/>
        </a:defRPr>
      </a:lvl2pPr>
      <a:lvl3pPr marL="1905000" marR="0" indent="-635000" algn="l" defTabSz="355600" rtl="0" latinLnBrk="0">
        <a:lnSpc>
          <a:spcPct val="100000"/>
        </a:lnSpc>
        <a:spcBef>
          <a:spcPts val="4300"/>
        </a:spcBef>
        <a:spcAft>
          <a:spcPts val="0"/>
        </a:spcAft>
        <a:buClrTx/>
        <a:buSzPct val="100000"/>
        <a:buFontTx/>
        <a:buBlip>
          <a:blip r:embed="rId2"/>
        </a:buBlip>
        <a:tabLst/>
        <a:defRPr b="1" baseline="0" cap="none" i="0" spc="36" strike="noStrike" sz="3600" u="none">
          <a:solidFill>
            <a:srgbClr val="1A5C71"/>
          </a:solidFill>
          <a:uFillTx/>
          <a:latin typeface="Graphik"/>
          <a:ea typeface="Graphik"/>
          <a:cs typeface="Graphik"/>
          <a:sym typeface="Graphik"/>
        </a:defRPr>
      </a:lvl3pPr>
      <a:lvl4pPr marL="2540000" marR="0" indent="-635000" algn="l" defTabSz="355600" rtl="0" latinLnBrk="0">
        <a:lnSpc>
          <a:spcPct val="100000"/>
        </a:lnSpc>
        <a:spcBef>
          <a:spcPts val="4300"/>
        </a:spcBef>
        <a:spcAft>
          <a:spcPts val="0"/>
        </a:spcAft>
        <a:buClrTx/>
        <a:buSzPct val="100000"/>
        <a:buFontTx/>
        <a:buBlip>
          <a:blip r:embed="rId2"/>
        </a:buBlip>
        <a:tabLst/>
        <a:defRPr b="1" baseline="0" cap="none" i="0" spc="36" strike="noStrike" sz="3600" u="none">
          <a:solidFill>
            <a:srgbClr val="1A5C71"/>
          </a:solidFill>
          <a:uFillTx/>
          <a:latin typeface="Graphik"/>
          <a:ea typeface="Graphik"/>
          <a:cs typeface="Graphik"/>
          <a:sym typeface="Graphik"/>
        </a:defRPr>
      </a:lvl4pPr>
      <a:lvl5pPr marL="3175000" marR="0" indent="-635000" algn="l" defTabSz="355600" rtl="0" latinLnBrk="0">
        <a:lnSpc>
          <a:spcPct val="100000"/>
        </a:lnSpc>
        <a:spcBef>
          <a:spcPts val="4300"/>
        </a:spcBef>
        <a:spcAft>
          <a:spcPts val="0"/>
        </a:spcAft>
        <a:buClrTx/>
        <a:buSzPct val="100000"/>
        <a:buFontTx/>
        <a:buBlip>
          <a:blip r:embed="rId2"/>
        </a:buBlip>
        <a:tabLst/>
        <a:defRPr b="1" baseline="0" cap="none" i="0" spc="36" strike="noStrike" sz="3600" u="none">
          <a:solidFill>
            <a:srgbClr val="1A5C71"/>
          </a:solidFill>
          <a:uFillTx/>
          <a:latin typeface="Graphik"/>
          <a:ea typeface="Graphik"/>
          <a:cs typeface="Graphik"/>
          <a:sym typeface="Graphik"/>
        </a:defRPr>
      </a:lvl5pPr>
      <a:lvl6pPr marL="0" marR="0" indent="0" algn="l" defTabSz="355600" rtl="0" latinLnBrk="0">
        <a:lnSpc>
          <a:spcPct val="100000"/>
        </a:lnSpc>
        <a:spcBef>
          <a:spcPts val="4300"/>
        </a:spcBef>
        <a:spcAft>
          <a:spcPts val="0"/>
        </a:spcAft>
        <a:buClrTx/>
        <a:buSzTx/>
        <a:buFontTx/>
        <a:buNone/>
        <a:tabLst/>
        <a:defRPr b="1" baseline="0" cap="none" i="0" spc="36" strike="noStrike" sz="3600" u="none">
          <a:solidFill>
            <a:srgbClr val="1A5C71"/>
          </a:solidFill>
          <a:uFillTx/>
          <a:latin typeface="Graphik"/>
          <a:ea typeface="Graphik"/>
          <a:cs typeface="Graphik"/>
          <a:sym typeface="Graphik"/>
        </a:defRPr>
      </a:lvl6pPr>
      <a:lvl7pPr marL="0" marR="0" indent="0" algn="l" defTabSz="355600" rtl="0" latinLnBrk="0">
        <a:lnSpc>
          <a:spcPct val="100000"/>
        </a:lnSpc>
        <a:spcBef>
          <a:spcPts val="4300"/>
        </a:spcBef>
        <a:spcAft>
          <a:spcPts val="0"/>
        </a:spcAft>
        <a:buClrTx/>
        <a:buSzTx/>
        <a:buFontTx/>
        <a:buNone/>
        <a:tabLst/>
        <a:defRPr b="1" baseline="0" cap="none" i="0" spc="36" strike="noStrike" sz="3600" u="none">
          <a:solidFill>
            <a:srgbClr val="1A5C71"/>
          </a:solidFill>
          <a:uFillTx/>
          <a:latin typeface="Graphik"/>
          <a:ea typeface="Graphik"/>
          <a:cs typeface="Graphik"/>
          <a:sym typeface="Graphik"/>
        </a:defRPr>
      </a:lvl7pPr>
      <a:lvl8pPr marL="0" marR="0" indent="0" algn="l" defTabSz="355600" rtl="0" latinLnBrk="0">
        <a:lnSpc>
          <a:spcPct val="100000"/>
        </a:lnSpc>
        <a:spcBef>
          <a:spcPts val="4300"/>
        </a:spcBef>
        <a:spcAft>
          <a:spcPts val="0"/>
        </a:spcAft>
        <a:buClrTx/>
        <a:buSzTx/>
        <a:buFontTx/>
        <a:buNone/>
        <a:tabLst/>
        <a:defRPr b="1" baseline="0" cap="none" i="0" spc="36" strike="noStrike" sz="3600" u="none">
          <a:solidFill>
            <a:srgbClr val="1A5C71"/>
          </a:solidFill>
          <a:uFillTx/>
          <a:latin typeface="Graphik"/>
          <a:ea typeface="Graphik"/>
          <a:cs typeface="Graphik"/>
          <a:sym typeface="Graphik"/>
        </a:defRPr>
      </a:lvl8pPr>
      <a:lvl9pPr marL="0" marR="0" indent="0" algn="l" defTabSz="355600" rtl="0" latinLnBrk="0">
        <a:lnSpc>
          <a:spcPct val="100000"/>
        </a:lnSpc>
        <a:spcBef>
          <a:spcPts val="4300"/>
        </a:spcBef>
        <a:spcAft>
          <a:spcPts val="0"/>
        </a:spcAft>
        <a:buClrTx/>
        <a:buSzTx/>
        <a:buFontTx/>
        <a:buNone/>
        <a:tabLst/>
        <a:defRPr b="1" baseline="0" cap="none" i="0" spc="36" strike="noStrike" sz="3600" u="none">
          <a:solidFill>
            <a:srgbClr val="1A5C71"/>
          </a:solidFill>
          <a:uFillTx/>
          <a:latin typeface="Graphik"/>
          <a:ea typeface="Graphik"/>
          <a:cs typeface="Graphik"/>
          <a:sym typeface="Graphik"/>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0" algn="ctr" defTabSz="5842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0.jpe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5.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WEIGHTRON"/>
          <p:cNvSpPr txBox="1"/>
          <p:nvPr/>
        </p:nvSpPr>
        <p:spPr>
          <a:xfrm>
            <a:off x="2089149" y="2861575"/>
            <a:ext cx="20205702" cy="1614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584200">
              <a:lnSpc>
                <a:spcPct val="120000"/>
              </a:lnSpc>
              <a:defRPr b="1" spc="100" sz="5400">
                <a:solidFill>
                  <a:schemeClr val="accent5"/>
                </a:solidFill>
                <a:latin typeface="Times New Roman"/>
                <a:ea typeface="Times New Roman"/>
                <a:cs typeface="Times New Roman"/>
                <a:sym typeface="Times New Roman"/>
              </a:defRPr>
            </a:pPr>
            <a:r>
              <a:t>WEIGHTRON</a:t>
            </a:r>
            <a:r>
              <a:rPr sz="3600">
                <a:latin typeface="Graphik"/>
                <a:ea typeface="Graphik"/>
                <a:cs typeface="Graphik"/>
                <a:sym typeface="Graphik"/>
              </a:rPr>
              <a:t> </a:t>
            </a:r>
          </a:p>
        </p:txBody>
      </p:sp>
      <p:sp>
        <p:nvSpPr>
          <p:cNvPr id="171" name="OPTIMIZING COAL LOADING FOR EFFICIENT RAIL TRANSPORT: ADDRESSING OVERLOADING AND UNDERLOADING CHALLENGES"/>
          <p:cNvSpPr txBox="1"/>
          <p:nvPr/>
        </p:nvSpPr>
        <p:spPr>
          <a:xfrm>
            <a:off x="1791713" y="4678556"/>
            <a:ext cx="20800575" cy="27732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124" sz="6200">
                <a:solidFill>
                  <a:srgbClr val="FFFFFF"/>
                </a:solidFill>
                <a:latin typeface="Times New Roman"/>
                <a:ea typeface="Times New Roman"/>
                <a:cs typeface="Times New Roman"/>
                <a:sym typeface="Times New Roman"/>
              </a:defRPr>
            </a:lvl1pPr>
          </a:lstStyle>
          <a:p>
            <a:pPr/>
            <a:r>
              <a:t>OPTIMIZING COAL LOADING FOR EFFICIENT RAIL TRANSPORT: ADDRESSING OVERLOADING AND UNDERLOADING CHALLENGES</a:t>
            </a:r>
          </a:p>
        </p:txBody>
      </p:sp>
      <p:sp>
        <p:nvSpPr>
          <p:cNvPr id="172" name="SRI SAIRAM ENGINEERING COLLEGE,…"/>
          <p:cNvSpPr txBox="1"/>
          <p:nvPr/>
        </p:nvSpPr>
        <p:spPr>
          <a:xfrm>
            <a:off x="374379" y="11740524"/>
            <a:ext cx="6812022" cy="12681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pc="53" sz="2700">
                <a:solidFill>
                  <a:srgbClr val="FFFB00"/>
                </a:solidFill>
                <a:latin typeface="Times New Roman"/>
                <a:ea typeface="Times New Roman"/>
                <a:cs typeface="Times New Roman"/>
                <a:sym typeface="Times New Roman"/>
              </a:defRPr>
            </a:pPr>
            <a:r>
              <a:t>SRI SAIRAM ENGINEERING COLLEGE,</a:t>
            </a:r>
          </a:p>
          <a:p>
            <a:pPr>
              <a:defRPr b="1" spc="53" sz="2700">
                <a:solidFill>
                  <a:srgbClr val="FFFB00"/>
                </a:solidFill>
                <a:latin typeface="Times New Roman"/>
                <a:ea typeface="Times New Roman"/>
                <a:cs typeface="Times New Roman"/>
                <a:sym typeface="Times New Roman"/>
              </a:defRPr>
            </a:pPr>
            <a:r>
              <a:t>SAI LEO NAGAR WEST TAMBARAM </a:t>
            </a:r>
          </a:p>
          <a:p>
            <a:pPr>
              <a:defRPr b="1" spc="53" sz="2700">
                <a:solidFill>
                  <a:srgbClr val="FFFB00"/>
                </a:solidFill>
                <a:latin typeface="Times New Roman"/>
                <a:ea typeface="Times New Roman"/>
                <a:cs typeface="Times New Roman"/>
                <a:sym typeface="Times New Roman"/>
              </a:defRPr>
            </a:pPr>
            <a:r>
              <a:t>CHENNAI - 44</a:t>
            </a:r>
          </a:p>
        </p:txBody>
      </p:sp>
      <p:sp>
        <p:nvSpPr>
          <p:cNvPr id="173" name="SRICHARAN K III/ICE…"/>
          <p:cNvSpPr txBox="1"/>
          <p:nvPr/>
        </p:nvSpPr>
        <p:spPr>
          <a:xfrm>
            <a:off x="19078630" y="11694791"/>
            <a:ext cx="5303252" cy="18126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pc="59" sz="3000">
                <a:solidFill>
                  <a:srgbClr val="FFFB00"/>
                </a:solidFill>
                <a:latin typeface="Times New Roman"/>
                <a:ea typeface="Times New Roman"/>
                <a:cs typeface="Times New Roman"/>
                <a:sym typeface="Times New Roman"/>
              </a:defRPr>
            </a:pPr>
            <a:r>
              <a:t>SRICHARAN K III/ICE</a:t>
            </a:r>
          </a:p>
          <a:p>
            <a:pPr>
              <a:defRPr b="1" spc="59" sz="3000">
                <a:solidFill>
                  <a:srgbClr val="FFFB00"/>
                </a:solidFill>
                <a:latin typeface="Times New Roman"/>
                <a:ea typeface="Times New Roman"/>
                <a:cs typeface="Times New Roman"/>
                <a:sym typeface="Times New Roman"/>
              </a:defRPr>
            </a:pPr>
            <a:r>
              <a:t>KEERTHIKA G III/ECE</a:t>
            </a:r>
          </a:p>
          <a:p>
            <a:pPr>
              <a:defRPr b="1" spc="59" sz="3000">
                <a:solidFill>
                  <a:srgbClr val="FFFB00"/>
                </a:solidFill>
                <a:latin typeface="Times New Roman"/>
                <a:ea typeface="Times New Roman"/>
                <a:cs typeface="Times New Roman"/>
                <a:sym typeface="Times New Roman"/>
              </a:defRPr>
            </a:pPr>
            <a:r>
              <a:t>SRINIVASAN N III/AI&amp;DS</a:t>
            </a:r>
          </a:p>
          <a:p>
            <a:pPr>
              <a:defRPr b="1" spc="59" sz="3000">
                <a:solidFill>
                  <a:srgbClr val="FFFB00"/>
                </a:solidFill>
                <a:latin typeface="Times New Roman"/>
                <a:ea typeface="Times New Roman"/>
                <a:cs typeface="Times New Roman"/>
                <a:sym typeface="Times New Roman"/>
              </a:defRPr>
            </a:pPr>
            <a:r>
              <a:t>RESHMI T III/EEE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VISITED THE WEIGHT BRIDGE AT AMBATTUR CHENNAI TAMIL NADU"/>
          <p:cNvSpPr txBox="1"/>
          <p:nvPr>
            <p:ph type="title"/>
          </p:nvPr>
        </p:nvSpPr>
        <p:spPr>
          <a:xfrm>
            <a:off x="5566772" y="799621"/>
            <a:ext cx="12207421" cy="1867938"/>
          </a:xfrm>
          <a:prstGeom prst="rect">
            <a:avLst/>
          </a:prstGeom>
        </p:spPr>
        <p:txBody>
          <a:bodyPr/>
          <a:lstStyle>
            <a:lvl1pPr defTabSz="274574">
              <a:defRPr spc="155" sz="5170">
                <a:latin typeface="Times New Roman"/>
                <a:ea typeface="Times New Roman"/>
                <a:cs typeface="Times New Roman"/>
                <a:sym typeface="Times New Roman"/>
              </a:defRPr>
            </a:lvl1pPr>
          </a:lstStyle>
          <a:p>
            <a:pPr/>
            <a:r>
              <a:t>VISITED THE WEIGHT BRIDGE AT AMBATTUR CHENNAI TAMIL NADU</a:t>
            </a:r>
          </a:p>
        </p:txBody>
      </p:sp>
      <p:pic>
        <p:nvPicPr>
          <p:cNvPr id="213" name="IMG_6369.jpeg" descr="IMG_6369.jpeg"/>
          <p:cNvPicPr>
            <a:picLocks noChangeAspect="1"/>
          </p:cNvPicPr>
          <p:nvPr/>
        </p:nvPicPr>
        <p:blipFill>
          <a:blip r:embed="rId2">
            <a:extLst/>
          </a:blip>
          <a:stretch>
            <a:fillRect/>
          </a:stretch>
        </p:blipFill>
        <p:spPr>
          <a:xfrm>
            <a:off x="746892" y="3320210"/>
            <a:ext cx="8193200" cy="6144900"/>
          </a:xfrm>
          <a:prstGeom prst="rect">
            <a:avLst/>
          </a:prstGeom>
          <a:ln w="12700">
            <a:miter lim="400000"/>
          </a:ln>
        </p:spPr>
      </p:pic>
      <p:pic>
        <p:nvPicPr>
          <p:cNvPr id="214" name="IMG_6368.jpeg" descr="IMG_6368.jpeg"/>
          <p:cNvPicPr>
            <a:picLocks noChangeAspect="1"/>
          </p:cNvPicPr>
          <p:nvPr/>
        </p:nvPicPr>
        <p:blipFill>
          <a:blip r:embed="rId3">
            <a:extLst/>
          </a:blip>
          <a:stretch>
            <a:fillRect/>
          </a:stretch>
        </p:blipFill>
        <p:spPr>
          <a:xfrm>
            <a:off x="9359624" y="3286807"/>
            <a:ext cx="8282274" cy="6211707"/>
          </a:xfrm>
          <a:prstGeom prst="rect">
            <a:avLst/>
          </a:prstGeom>
          <a:ln w="12700">
            <a:miter lim="400000"/>
          </a:ln>
        </p:spPr>
      </p:pic>
      <p:pic>
        <p:nvPicPr>
          <p:cNvPr id="215" name="View recent photos.jpeg" descr="View recent photos.jpeg"/>
          <p:cNvPicPr>
            <a:picLocks noChangeAspect="1"/>
          </p:cNvPicPr>
          <p:nvPr/>
        </p:nvPicPr>
        <p:blipFill>
          <a:blip r:embed="rId4">
            <a:extLst/>
          </a:blip>
          <a:stretch>
            <a:fillRect/>
          </a:stretch>
        </p:blipFill>
        <p:spPr>
          <a:xfrm>
            <a:off x="17847203" y="3252468"/>
            <a:ext cx="5773212" cy="318775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DOCUMENTATION AND INDUSTRIAL REFERENCES"/>
          <p:cNvSpPr txBox="1"/>
          <p:nvPr>
            <p:ph type="title"/>
          </p:nvPr>
        </p:nvSpPr>
        <p:spPr>
          <a:xfrm>
            <a:off x="606540" y="760768"/>
            <a:ext cx="20440638" cy="1641346"/>
          </a:xfrm>
          <a:prstGeom prst="rect">
            <a:avLst/>
          </a:prstGeom>
        </p:spPr>
        <p:txBody>
          <a:bodyPr/>
          <a:lstStyle>
            <a:lvl1pPr algn="l" defTabSz="321309">
              <a:defRPr spc="100" sz="6000">
                <a:latin typeface="Times New Roman"/>
                <a:ea typeface="Times New Roman"/>
                <a:cs typeface="Times New Roman"/>
                <a:sym typeface="Times New Roman"/>
              </a:defRPr>
            </a:lvl1pPr>
          </a:lstStyle>
          <a:p>
            <a:pPr/>
            <a:r>
              <a:t>DOCUMENTATION AND INDUSTRIAL REFERENCES</a:t>
            </a:r>
          </a:p>
        </p:txBody>
      </p:sp>
      <p:sp>
        <p:nvSpPr>
          <p:cNvPr id="218" name="Freeform 7"/>
          <p:cNvSpPr/>
          <p:nvPr/>
        </p:nvSpPr>
        <p:spPr>
          <a:xfrm>
            <a:off x="779411" y="2433254"/>
            <a:ext cx="5572077" cy="3968848"/>
          </a:xfrm>
          <a:prstGeom prst="rect">
            <a:avLst/>
          </a:prstGeom>
          <a:blipFill>
            <a:blip r:embed="rId2"/>
            <a:stretch>
              <a:fillRect/>
            </a:stretch>
          </a:blipFill>
          <a:ln w="12700">
            <a:miter lim="400000"/>
          </a:ln>
        </p:spPr>
        <p:txBody>
          <a:bodyPr lIns="50800" tIns="50800" rIns="50800" bIns="50800"/>
          <a:lstStyle/>
          <a:p>
            <a:pPr algn="l" defTabSz="914400">
              <a:defRPr spc="0" sz="1800">
                <a:solidFill>
                  <a:srgbClr val="000000"/>
                </a:solidFill>
                <a:latin typeface="Calibri"/>
                <a:ea typeface="Calibri"/>
                <a:cs typeface="Calibri"/>
                <a:sym typeface="Calibri"/>
              </a:defRPr>
            </a:pPr>
          </a:p>
        </p:txBody>
      </p:sp>
      <p:sp>
        <p:nvSpPr>
          <p:cNvPr id="219" name="Freeform 9"/>
          <p:cNvSpPr/>
          <p:nvPr/>
        </p:nvSpPr>
        <p:spPr>
          <a:xfrm>
            <a:off x="9189622" y="2272689"/>
            <a:ext cx="5448787" cy="4289978"/>
          </a:xfrm>
          <a:prstGeom prst="rect">
            <a:avLst/>
          </a:prstGeom>
          <a:blipFill>
            <a:blip r:embed="rId3"/>
            <a:stretch>
              <a:fillRect/>
            </a:stretch>
          </a:blipFill>
          <a:ln w="12700">
            <a:miter lim="400000"/>
          </a:ln>
        </p:spPr>
        <p:txBody>
          <a:bodyPr lIns="50800" tIns="50800" rIns="50800" bIns="50800"/>
          <a:lstStyle/>
          <a:p>
            <a:pPr algn="l" defTabSz="914400">
              <a:defRPr spc="0" sz="1800">
                <a:solidFill>
                  <a:srgbClr val="000000"/>
                </a:solidFill>
                <a:latin typeface="Calibri"/>
                <a:ea typeface="Calibri"/>
                <a:cs typeface="Calibri"/>
                <a:sym typeface="Calibri"/>
              </a:defRPr>
            </a:pPr>
          </a:p>
        </p:txBody>
      </p:sp>
      <p:sp>
        <p:nvSpPr>
          <p:cNvPr id="220" name="Freeform 8"/>
          <p:cNvSpPr/>
          <p:nvPr/>
        </p:nvSpPr>
        <p:spPr>
          <a:xfrm>
            <a:off x="17476542" y="2193308"/>
            <a:ext cx="4448740" cy="4448740"/>
          </a:xfrm>
          <a:prstGeom prst="rect">
            <a:avLst/>
          </a:prstGeom>
          <a:blipFill>
            <a:blip r:embed="rId4"/>
            <a:stretch>
              <a:fillRect/>
            </a:stretch>
          </a:blipFill>
          <a:ln w="12700">
            <a:miter lim="400000"/>
          </a:ln>
        </p:spPr>
        <p:txBody>
          <a:bodyPr lIns="50800" tIns="50800" rIns="50800" bIns="50800"/>
          <a:lstStyle/>
          <a:p>
            <a:pPr algn="l" defTabSz="914400">
              <a:defRPr spc="0" sz="1800">
                <a:solidFill>
                  <a:srgbClr val="000000"/>
                </a:solidFill>
                <a:latin typeface="Calibri"/>
                <a:ea typeface="Calibri"/>
                <a:cs typeface="Calibri"/>
                <a:sym typeface="Calibri"/>
              </a:defRPr>
            </a:pPr>
          </a:p>
        </p:txBody>
      </p:sp>
      <p:sp>
        <p:nvSpPr>
          <p:cNvPr id="221" name="1.INTERN AT NEYVELI LIGNITE CORPORATION INDIA LTD"/>
          <p:cNvSpPr txBox="1"/>
          <p:nvPr/>
        </p:nvSpPr>
        <p:spPr>
          <a:xfrm>
            <a:off x="577052" y="6683039"/>
            <a:ext cx="5976796" cy="11185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914400">
              <a:lnSpc>
                <a:spcPts val="4100"/>
              </a:lnSpc>
              <a:defRPr b="1" spc="0" sz="2900">
                <a:solidFill>
                  <a:srgbClr val="FFFFFF"/>
                </a:solidFill>
                <a:latin typeface="Times New Roman"/>
                <a:ea typeface="Times New Roman"/>
                <a:cs typeface="Times New Roman"/>
                <a:sym typeface="Times New Roman"/>
              </a:defRPr>
            </a:lvl1pPr>
          </a:lstStyle>
          <a:p>
            <a:pPr/>
            <a:r>
              <a:t>1.INTERN AT NEYVELI LIGNITE CORPORATION INDIA LTD</a:t>
            </a:r>
          </a:p>
        </p:txBody>
      </p:sp>
      <p:sp>
        <p:nvSpPr>
          <p:cNvPr id="222" name="2.INTERN AT INTEGRAL COACH FATORY"/>
          <p:cNvSpPr txBox="1"/>
          <p:nvPr/>
        </p:nvSpPr>
        <p:spPr>
          <a:xfrm>
            <a:off x="9203603" y="6522992"/>
            <a:ext cx="5976795" cy="11185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914400">
              <a:lnSpc>
                <a:spcPts val="4100"/>
              </a:lnSpc>
              <a:defRPr b="1" spc="0" sz="2900">
                <a:solidFill>
                  <a:srgbClr val="FFFFFF"/>
                </a:solidFill>
                <a:latin typeface="Times New Roman"/>
                <a:ea typeface="Times New Roman"/>
                <a:cs typeface="Times New Roman"/>
                <a:sym typeface="Times New Roman"/>
              </a:defRPr>
            </a:lvl1pPr>
          </a:lstStyle>
          <a:p>
            <a:pPr/>
            <a:r>
              <a:t>2.INTERN AT INTEGRAL COACH FATORY</a:t>
            </a:r>
          </a:p>
        </p:txBody>
      </p:sp>
      <p:sp>
        <p:nvSpPr>
          <p:cNvPr id="223" name="3.VISIT TO TRUCK BAY"/>
          <p:cNvSpPr txBox="1"/>
          <p:nvPr/>
        </p:nvSpPr>
        <p:spPr>
          <a:xfrm>
            <a:off x="17830153" y="6783342"/>
            <a:ext cx="4249224" cy="59782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lnSpc>
                <a:spcPts val="4100"/>
              </a:lnSpc>
              <a:defRPr b="1" spc="0" sz="2900">
                <a:solidFill>
                  <a:srgbClr val="FFFFFF"/>
                </a:solidFill>
                <a:latin typeface="Times New Roman"/>
                <a:ea typeface="Times New Roman"/>
                <a:cs typeface="Times New Roman"/>
                <a:sym typeface="Times New Roman"/>
              </a:defRPr>
            </a:lvl1pPr>
          </a:lstStyle>
          <a:p>
            <a:pPr/>
            <a:r>
              <a:t>3.VISIT TO TRUCK BAY</a:t>
            </a:r>
          </a:p>
        </p:txBody>
      </p:sp>
      <p:sp>
        <p:nvSpPr>
          <p:cNvPr id="224" name="Freeform 5"/>
          <p:cNvSpPr/>
          <p:nvPr/>
        </p:nvSpPr>
        <p:spPr>
          <a:xfrm>
            <a:off x="9306859" y="8119971"/>
            <a:ext cx="2111953" cy="2111953"/>
          </a:xfrm>
          <a:prstGeom prst="rect">
            <a:avLst/>
          </a:prstGeom>
          <a:blipFill>
            <a:blip r:embed="rId5"/>
            <a:stretch>
              <a:fillRect/>
            </a:stretch>
          </a:blipFill>
          <a:ln w="12700">
            <a:miter lim="400000"/>
          </a:ln>
        </p:spPr>
        <p:txBody>
          <a:bodyPr lIns="50800" tIns="50800" rIns="50800" bIns="50800"/>
          <a:lstStyle/>
          <a:p>
            <a:pPr algn="l" defTabSz="914400">
              <a:defRPr spc="0" sz="1800">
                <a:solidFill>
                  <a:srgbClr val="000000"/>
                </a:solidFill>
                <a:latin typeface="Calibri"/>
                <a:ea typeface="Calibri"/>
                <a:cs typeface="Calibri"/>
                <a:sym typeface="Calibri"/>
              </a:defRPr>
            </a:pPr>
          </a:p>
        </p:txBody>
      </p:sp>
      <p:sp>
        <p:nvSpPr>
          <p:cNvPr id="225" name="Freeform 6"/>
          <p:cNvSpPr/>
          <p:nvPr/>
        </p:nvSpPr>
        <p:spPr>
          <a:xfrm>
            <a:off x="641719" y="8391693"/>
            <a:ext cx="2091853" cy="2179016"/>
          </a:xfrm>
          <a:prstGeom prst="rect">
            <a:avLst/>
          </a:prstGeom>
          <a:blipFill>
            <a:blip r:embed="rId6"/>
            <a:stretch>
              <a:fillRect/>
            </a:stretch>
          </a:blipFill>
          <a:ln w="12700">
            <a:miter lim="400000"/>
          </a:ln>
        </p:spPr>
        <p:txBody>
          <a:bodyPr lIns="50800" tIns="50800" rIns="50800" bIns="50800"/>
          <a:lstStyle/>
          <a:p>
            <a:pPr algn="l" defTabSz="914400">
              <a:defRPr spc="0" sz="1800">
                <a:solidFill>
                  <a:srgbClr val="000000"/>
                </a:solidFill>
                <a:latin typeface="Calibri"/>
                <a:ea typeface="Calibri"/>
                <a:cs typeface="Calibri"/>
                <a:sym typeface="Calibri"/>
              </a:defRPr>
            </a:pPr>
          </a:p>
        </p:txBody>
      </p:sp>
      <p:sp>
        <p:nvSpPr>
          <p:cNvPr id="226" name="Freeform 7"/>
          <p:cNvSpPr/>
          <p:nvPr/>
        </p:nvSpPr>
        <p:spPr>
          <a:xfrm>
            <a:off x="17434859" y="8168588"/>
            <a:ext cx="2375427" cy="2014717"/>
          </a:xfrm>
          <a:prstGeom prst="rect">
            <a:avLst/>
          </a:prstGeom>
          <a:blipFill>
            <a:blip r:embed="rId7"/>
            <a:stretch>
              <a:fillRect/>
            </a:stretch>
          </a:blipFill>
          <a:ln w="12700">
            <a:miter lim="400000"/>
          </a:ln>
        </p:spPr>
        <p:txBody>
          <a:bodyPr lIns="50800" tIns="50800" rIns="50800" bIns="50800"/>
          <a:lstStyle/>
          <a:p>
            <a:pPr algn="l" defTabSz="914400">
              <a:defRPr spc="0" sz="1800">
                <a:solidFill>
                  <a:srgbClr val="000000"/>
                </a:solidFill>
                <a:latin typeface="Calibri"/>
                <a:ea typeface="Calibri"/>
                <a:cs typeface="Calibri"/>
                <a:sym typeface="Calibri"/>
              </a:defRPr>
            </a:pPr>
          </a:p>
        </p:txBody>
      </p:sp>
      <p:sp>
        <p:nvSpPr>
          <p:cNvPr id="227" name="ICF: PARTHASARATHY, Shop 30 general SSC,…"/>
          <p:cNvSpPr txBox="1"/>
          <p:nvPr/>
        </p:nvSpPr>
        <p:spPr>
          <a:xfrm>
            <a:off x="11596330" y="7982993"/>
            <a:ext cx="4913343" cy="29964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914400">
              <a:lnSpc>
                <a:spcPts val="4600"/>
              </a:lnSpc>
              <a:defRPr spc="0" sz="3300">
                <a:solidFill>
                  <a:srgbClr val="FFFFFF"/>
                </a:solidFill>
                <a:latin typeface="Times New Roman"/>
                <a:ea typeface="Times New Roman"/>
                <a:cs typeface="Times New Roman"/>
                <a:sym typeface="Times New Roman"/>
              </a:defRPr>
            </a:pPr>
            <a:r>
              <a:t>ICF: PARTHASARATHY, Shop 30 general SSC,  </a:t>
            </a:r>
          </a:p>
          <a:p>
            <a:pPr algn="l" defTabSz="914400">
              <a:lnSpc>
                <a:spcPts val="4600"/>
              </a:lnSpc>
              <a:defRPr spc="0" sz="3300">
                <a:solidFill>
                  <a:srgbClr val="FFFFFF"/>
                </a:solidFill>
                <a:latin typeface="Times New Roman"/>
                <a:ea typeface="Times New Roman"/>
                <a:cs typeface="Times New Roman"/>
                <a:sym typeface="Times New Roman"/>
              </a:defRPr>
            </a:pPr>
            <a:r>
              <a:t>N. GAJARAJ B Shop Shell Division Integral Coach  Factory  </a:t>
            </a:r>
          </a:p>
        </p:txBody>
      </p:sp>
      <p:sp>
        <p:nvSpPr>
          <p:cNvPr id="228" name="NLC:  Bala C M TS 2,Kapaldurai G Chief Manager Mine 1A"/>
          <p:cNvSpPr txBox="1"/>
          <p:nvPr/>
        </p:nvSpPr>
        <p:spPr>
          <a:xfrm>
            <a:off x="2834231" y="8686659"/>
            <a:ext cx="4913343" cy="24122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914400">
              <a:lnSpc>
                <a:spcPts val="4600"/>
              </a:lnSpc>
              <a:defRPr spc="0" sz="3300">
                <a:solidFill>
                  <a:srgbClr val="FFFFFF"/>
                </a:solidFill>
                <a:latin typeface="Times New Roman"/>
                <a:ea typeface="Times New Roman"/>
                <a:cs typeface="Times New Roman"/>
                <a:sym typeface="Times New Roman"/>
              </a:defRPr>
            </a:lvl1pPr>
          </a:lstStyle>
          <a:p>
            <a:pPr/>
            <a:r>
              <a:t>NLC:  Bala C M TS 2,Kapaldurai G Chief Manager Mine 1A</a:t>
            </a:r>
          </a:p>
        </p:txBody>
      </p:sp>
      <p:sp>
        <p:nvSpPr>
          <p:cNvPr id="229" name="INFOSYS : K.BALA KRISHNA principal consultant in ECSADM"/>
          <p:cNvSpPr txBox="1"/>
          <p:nvPr/>
        </p:nvSpPr>
        <p:spPr>
          <a:xfrm>
            <a:off x="20012556" y="8394558"/>
            <a:ext cx="3420358" cy="29964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914400">
              <a:lnSpc>
                <a:spcPts val="4600"/>
              </a:lnSpc>
              <a:defRPr spc="0" sz="3300">
                <a:solidFill>
                  <a:srgbClr val="FFFFFF"/>
                </a:solidFill>
                <a:latin typeface="Times New Roman"/>
                <a:ea typeface="Times New Roman"/>
                <a:cs typeface="Times New Roman"/>
                <a:sym typeface="Times New Roman"/>
              </a:defRPr>
            </a:lvl1pPr>
          </a:lstStyle>
          <a:p>
            <a:pPr/>
            <a:r>
              <a:t>INFOSYS : K.BALA KRISHNA principal consultant in ECSADM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hank you"/>
          <p:cNvSpPr txBox="1"/>
          <p:nvPr>
            <p:ph type="title"/>
          </p:nvPr>
        </p:nvSpPr>
        <p:spPr>
          <a:xfrm>
            <a:off x="2086106" y="4292600"/>
            <a:ext cx="20205702" cy="5651500"/>
          </a:xfrm>
          <a:prstGeom prst="rect">
            <a:avLst/>
          </a:prstGeom>
        </p:spPr>
        <p:txBody>
          <a:bodyPr/>
          <a:lstStyle>
            <a:lvl1pPr>
              <a:defRPr spc="300">
                <a:latin typeface="Times New Roman"/>
                <a:ea typeface="Times New Roman"/>
                <a:cs typeface="Times New Roman"/>
                <a:sym typeface="Times New Roman"/>
              </a:defRPr>
            </a:lvl1pPr>
          </a:lstStyle>
          <a:p>
            <a:pPr/>
            <a:r>
              <a:t>Thank you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PROBLEM STATEMENT"/>
          <p:cNvSpPr txBox="1"/>
          <p:nvPr>
            <p:ph type="title"/>
          </p:nvPr>
        </p:nvSpPr>
        <p:spPr>
          <a:xfrm>
            <a:off x="-1257326" y="-1222144"/>
            <a:ext cx="20205702" cy="5651503"/>
          </a:xfrm>
          <a:prstGeom prst="rect">
            <a:avLst/>
          </a:prstGeom>
        </p:spPr>
        <p:txBody>
          <a:bodyPr/>
          <a:lstStyle>
            <a:lvl1pPr>
              <a:defRPr spc="300">
                <a:latin typeface="Times New Roman"/>
                <a:ea typeface="Times New Roman"/>
                <a:cs typeface="Times New Roman"/>
                <a:sym typeface="Times New Roman"/>
              </a:defRPr>
            </a:lvl1pPr>
          </a:lstStyle>
          <a:p>
            <a:pPr/>
            <a:r>
              <a:t>PROBLEM STATEMENT </a:t>
            </a:r>
          </a:p>
        </p:txBody>
      </p:sp>
      <p:sp>
        <p:nvSpPr>
          <p:cNvPr id="176" name="CIL has experienced significant financial losses due to difficulties in wagon loading, including fines for overloading and additional expenses from under loading, which exceeded the actual contract value of Rs. 593 Crores in 2021-2022."/>
          <p:cNvSpPr txBox="1"/>
          <p:nvPr/>
        </p:nvSpPr>
        <p:spPr>
          <a:xfrm>
            <a:off x="333805" y="4872952"/>
            <a:ext cx="14329949" cy="52767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pc="102" sz="5100">
                <a:solidFill>
                  <a:srgbClr val="FFFFFF"/>
                </a:solidFill>
                <a:latin typeface="Graphik Medium"/>
                <a:ea typeface="Graphik Medium"/>
                <a:cs typeface="Graphik Medium"/>
                <a:sym typeface="Graphik Medium"/>
              </a:defRPr>
            </a:lvl1pPr>
          </a:lstStyle>
          <a:p>
            <a:pPr/>
            <a:r>
              <a:t>CIL has experienced significant financial losses due to difficulties in wagon loading, including fines for overloading and additional expenses from under loading, which exceeded the actual contract value of Rs. 593 Crores in 2021-2022.</a:t>
            </a:r>
          </a:p>
        </p:txBody>
      </p:sp>
      <p:sp>
        <p:nvSpPr>
          <p:cNvPr id="177" name="A System of IOT devices to prevent Underloading /Overloading of railway wagons"/>
          <p:cNvSpPr txBox="1"/>
          <p:nvPr/>
        </p:nvSpPr>
        <p:spPr>
          <a:xfrm>
            <a:off x="499236" y="2480608"/>
            <a:ext cx="20725808" cy="18223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pc="102" sz="5100">
                <a:solidFill>
                  <a:srgbClr val="FFFFFF"/>
                </a:solidFill>
                <a:latin typeface="Graphik Medium"/>
                <a:ea typeface="Graphik Medium"/>
                <a:cs typeface="Graphik Medium"/>
                <a:sym typeface="Graphik Medium"/>
              </a:defRPr>
            </a:lvl1pPr>
          </a:lstStyle>
          <a:p>
            <a:pPr/>
            <a:r>
              <a:t>A System of IOT devices to prevent Underloading /Overloading of railway wagons</a:t>
            </a:r>
          </a:p>
        </p:txBody>
      </p:sp>
      <p:pic>
        <p:nvPicPr>
          <p:cNvPr id="178" name="PNG image.PNG" descr="PNG image.PNG"/>
          <p:cNvPicPr>
            <a:picLocks noChangeAspect="1"/>
          </p:cNvPicPr>
          <p:nvPr/>
        </p:nvPicPr>
        <p:blipFill>
          <a:blip r:embed="rId2">
            <a:extLst/>
          </a:blip>
          <a:stretch>
            <a:fillRect/>
          </a:stretch>
        </p:blipFill>
        <p:spPr>
          <a:xfrm rot="14399">
            <a:off x="18298447" y="5257860"/>
            <a:ext cx="8412986" cy="1121731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ustainable development goals"/>
          <p:cNvSpPr txBox="1"/>
          <p:nvPr>
            <p:ph type="title"/>
          </p:nvPr>
        </p:nvSpPr>
        <p:spPr>
          <a:xfrm>
            <a:off x="587325" y="-1222144"/>
            <a:ext cx="25759026" cy="5651503"/>
          </a:xfrm>
          <a:prstGeom prst="rect">
            <a:avLst/>
          </a:prstGeom>
        </p:spPr>
        <p:txBody>
          <a:bodyPr/>
          <a:lstStyle>
            <a:lvl1pPr algn="l">
              <a:defRPr spc="200" sz="8700">
                <a:latin typeface="Times New Roman"/>
                <a:ea typeface="Times New Roman"/>
                <a:cs typeface="Times New Roman"/>
                <a:sym typeface="Times New Roman"/>
              </a:defRPr>
            </a:lvl1pPr>
          </a:lstStyle>
          <a:p>
            <a:pPr/>
            <a:r>
              <a:t>Sustainable development goals</a:t>
            </a:r>
          </a:p>
        </p:txBody>
      </p:sp>
      <p:pic>
        <p:nvPicPr>
          <p:cNvPr id="181" name="IMG_6353.PNG" descr="IMG_6353.PNG"/>
          <p:cNvPicPr>
            <a:picLocks noChangeAspect="1"/>
          </p:cNvPicPr>
          <p:nvPr/>
        </p:nvPicPr>
        <p:blipFill>
          <a:blip r:embed="rId2">
            <a:extLst/>
          </a:blip>
          <a:stretch>
            <a:fillRect/>
          </a:stretch>
        </p:blipFill>
        <p:spPr>
          <a:xfrm>
            <a:off x="869575" y="2366561"/>
            <a:ext cx="7691200" cy="3622156"/>
          </a:xfrm>
          <a:prstGeom prst="rect">
            <a:avLst/>
          </a:prstGeom>
          <a:ln w="12700">
            <a:miter lim="400000"/>
          </a:ln>
        </p:spPr>
      </p:pic>
      <p:pic>
        <p:nvPicPr>
          <p:cNvPr id="182" name="IMG_6354.PNG" descr="IMG_6354.PNG"/>
          <p:cNvPicPr>
            <a:picLocks noChangeAspect="1"/>
          </p:cNvPicPr>
          <p:nvPr/>
        </p:nvPicPr>
        <p:blipFill>
          <a:blip r:embed="rId3">
            <a:extLst/>
          </a:blip>
          <a:stretch>
            <a:fillRect/>
          </a:stretch>
        </p:blipFill>
        <p:spPr>
          <a:xfrm>
            <a:off x="880127" y="5685990"/>
            <a:ext cx="7670096" cy="3612219"/>
          </a:xfrm>
          <a:prstGeom prst="rect">
            <a:avLst/>
          </a:prstGeom>
          <a:ln w="12700">
            <a:miter lim="400000"/>
          </a:ln>
        </p:spPr>
      </p:pic>
      <p:pic>
        <p:nvPicPr>
          <p:cNvPr id="183" name="IMG_6355.PNG" descr="IMG_6355.PNG"/>
          <p:cNvPicPr>
            <a:picLocks noChangeAspect="1"/>
          </p:cNvPicPr>
          <p:nvPr/>
        </p:nvPicPr>
        <p:blipFill>
          <a:blip r:embed="rId4">
            <a:extLst/>
          </a:blip>
          <a:srcRect l="0" t="5307" r="0" b="0"/>
          <a:stretch>
            <a:fillRect/>
          </a:stretch>
        </p:blipFill>
        <p:spPr>
          <a:xfrm>
            <a:off x="871421" y="8870401"/>
            <a:ext cx="7687510" cy="3428267"/>
          </a:xfrm>
          <a:prstGeom prst="rect">
            <a:avLst/>
          </a:prstGeom>
          <a:ln w="12700">
            <a:miter lim="400000"/>
          </a:ln>
        </p:spPr>
      </p:pic>
      <p:sp>
        <p:nvSpPr>
          <p:cNvPr id="184" name="PRIMARY"/>
          <p:cNvSpPr txBox="1"/>
          <p:nvPr/>
        </p:nvSpPr>
        <p:spPr>
          <a:xfrm>
            <a:off x="11066534" y="3559191"/>
            <a:ext cx="2543361" cy="676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79" sz="4000">
                <a:solidFill>
                  <a:srgbClr val="FFFFFF"/>
                </a:solidFill>
                <a:latin typeface="Times New Roman"/>
                <a:ea typeface="Times New Roman"/>
                <a:cs typeface="Times New Roman"/>
                <a:sym typeface="Times New Roman"/>
              </a:defRPr>
            </a:pPr>
            <a:r>
              <a:t>PRIMARY</a:t>
            </a:r>
            <a:r>
              <a:rPr spc="44" sz="2200">
                <a:latin typeface="Graphik Medium"/>
                <a:ea typeface="Graphik Medium"/>
                <a:cs typeface="Graphik Medium"/>
                <a:sym typeface="Graphik Medium"/>
              </a:rPr>
              <a:t> </a:t>
            </a:r>
          </a:p>
        </p:txBody>
      </p:sp>
      <p:sp>
        <p:nvSpPr>
          <p:cNvPr id="185" name="SECONDARY"/>
          <p:cNvSpPr txBox="1"/>
          <p:nvPr/>
        </p:nvSpPr>
        <p:spPr>
          <a:xfrm>
            <a:off x="10853638" y="6804704"/>
            <a:ext cx="3353457" cy="676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79" sz="4000">
                <a:solidFill>
                  <a:srgbClr val="FFFFFF"/>
                </a:solidFill>
                <a:latin typeface="Times New Roman"/>
                <a:ea typeface="Times New Roman"/>
                <a:cs typeface="Times New Roman"/>
                <a:sym typeface="Times New Roman"/>
              </a:defRPr>
            </a:pPr>
            <a:r>
              <a:t>SECONDARY</a:t>
            </a:r>
            <a:r>
              <a:rPr spc="44" sz="2200">
                <a:latin typeface="Graphik Medium"/>
                <a:ea typeface="Graphik Medium"/>
                <a:cs typeface="Graphik Medium"/>
                <a:sym typeface="Graphik Medium"/>
              </a:rPr>
              <a:t> </a:t>
            </a:r>
          </a:p>
        </p:txBody>
      </p:sp>
      <p:sp>
        <p:nvSpPr>
          <p:cNvPr id="186" name="TERTIARY"/>
          <p:cNvSpPr txBox="1"/>
          <p:nvPr/>
        </p:nvSpPr>
        <p:spPr>
          <a:xfrm>
            <a:off x="11170574" y="9856969"/>
            <a:ext cx="2719586" cy="676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79" sz="4000">
                <a:solidFill>
                  <a:srgbClr val="FFFFFF"/>
                </a:solidFill>
                <a:latin typeface="Times New Roman"/>
                <a:ea typeface="Times New Roman"/>
                <a:cs typeface="Times New Roman"/>
                <a:sym typeface="Times New Roman"/>
              </a:defRPr>
            </a:pPr>
            <a:r>
              <a:t>TERTIARY</a:t>
            </a:r>
            <a:r>
              <a:rPr spc="44" sz="2200">
                <a:latin typeface="Graphik Medium"/>
                <a:ea typeface="Graphik Medium"/>
                <a:cs typeface="Graphik Medium"/>
                <a:sym typeface="Graphik Medium"/>
              </a:rPr>
              <a:t>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ROBELM SOLUTION"/>
          <p:cNvSpPr txBox="1"/>
          <p:nvPr>
            <p:ph type="title"/>
          </p:nvPr>
        </p:nvSpPr>
        <p:spPr>
          <a:xfrm>
            <a:off x="-1699274" y="-1260574"/>
            <a:ext cx="20205702" cy="5651503"/>
          </a:xfrm>
          <a:prstGeom prst="rect">
            <a:avLst/>
          </a:prstGeom>
        </p:spPr>
        <p:txBody>
          <a:bodyPr/>
          <a:lstStyle/>
          <a:p>
            <a:pPr>
              <a:defRPr spc="300">
                <a:latin typeface="Times New Roman"/>
                <a:ea typeface="Times New Roman"/>
                <a:cs typeface="Times New Roman"/>
                <a:sym typeface="Times New Roman"/>
              </a:defRPr>
            </a:pPr>
            <a:r>
              <a:t>PROBELM SOLUTION</a:t>
            </a:r>
            <a:r>
              <a:rPr>
                <a:latin typeface="Graphik"/>
                <a:ea typeface="Graphik"/>
                <a:cs typeface="Graphik"/>
                <a:sym typeface="Graphik"/>
              </a:rPr>
              <a:t> </a:t>
            </a:r>
          </a:p>
        </p:txBody>
      </p:sp>
      <p:sp>
        <p:nvSpPr>
          <p:cNvPr id="189" name="Installing load cell, under the surface of the track to continuously measure the weight of the wagon…"/>
          <p:cNvSpPr txBox="1"/>
          <p:nvPr/>
        </p:nvSpPr>
        <p:spPr>
          <a:xfrm>
            <a:off x="473633" y="3077819"/>
            <a:ext cx="15482663" cy="92512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pc="90" sz="4500">
                <a:solidFill>
                  <a:srgbClr val="FFFFFF"/>
                </a:solidFill>
                <a:latin typeface="Graphik Medium"/>
                <a:ea typeface="Graphik Medium"/>
                <a:cs typeface="Graphik Medium"/>
                <a:sym typeface="Graphik Medium"/>
              </a:defRPr>
            </a:pPr>
            <a:r>
              <a:t>Installing load cell, under the surface of the track to continuously measure the weight of the wagon</a:t>
            </a:r>
          </a:p>
          <a:p>
            <a:pPr algn="l">
              <a:defRPr spc="90" sz="4500">
                <a:solidFill>
                  <a:srgbClr val="FFFFFF"/>
                </a:solidFill>
                <a:latin typeface="Graphik Medium"/>
                <a:ea typeface="Graphik Medium"/>
                <a:cs typeface="Graphik Medium"/>
                <a:sym typeface="Graphik Medium"/>
              </a:defRPr>
            </a:pPr>
            <a:r>
              <a:t>●Equipping wagon with IoT communication modules to transmit weight data in real-time to a centralized control system, ensuring immediate monitoring and signal is passed to servo motor once the maximum weight is reached</a:t>
            </a:r>
          </a:p>
          <a:p>
            <a:pPr algn="l">
              <a:defRPr spc="90" sz="4500">
                <a:solidFill>
                  <a:srgbClr val="FFFFFF"/>
                </a:solidFill>
                <a:latin typeface="Graphik Medium"/>
                <a:ea typeface="Graphik Medium"/>
                <a:cs typeface="Graphik Medium"/>
                <a:sym typeface="Graphik Medium"/>
              </a:defRPr>
            </a:pPr>
            <a:r>
              <a:t>●Integrating an alerting mechanism within the central control system to detect under-loading or overloading. When such conditions are identified, immediate alerts are generated and transmitted to Coal India Limited.</a:t>
            </a:r>
          </a:p>
        </p:txBody>
      </p:sp>
      <p:pic>
        <p:nvPicPr>
          <p:cNvPr id="190" name="be904d14-04b1-47f9-8b66-ead4a5a1d4c5.jpg" descr="be904d14-04b1-47f9-8b66-ead4a5a1d4c5.jpg"/>
          <p:cNvPicPr>
            <a:picLocks noChangeAspect="1"/>
          </p:cNvPicPr>
          <p:nvPr/>
        </p:nvPicPr>
        <p:blipFill>
          <a:blip r:embed="rId2">
            <a:extLst/>
          </a:blip>
          <a:stretch>
            <a:fillRect/>
          </a:stretch>
        </p:blipFill>
        <p:spPr>
          <a:xfrm>
            <a:off x="15529503" y="2295038"/>
            <a:ext cx="8586687" cy="6205224"/>
          </a:xfrm>
          <a:prstGeom prst="rect">
            <a:avLst/>
          </a:prstGeom>
          <a:ln w="12700">
            <a:miter lim="400000"/>
          </a:ln>
        </p:spPr>
      </p:pic>
      <p:sp>
        <p:nvSpPr>
          <p:cNvPr id="191" name="PROTOTYPE"/>
          <p:cNvSpPr txBox="1"/>
          <p:nvPr/>
        </p:nvSpPr>
        <p:spPr>
          <a:xfrm>
            <a:off x="18219151" y="2382205"/>
            <a:ext cx="3207392" cy="6890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82" sz="4100">
                <a:solidFill>
                  <a:srgbClr val="FFFFFF"/>
                </a:solidFill>
                <a:latin typeface="Times New Roman"/>
                <a:ea typeface="Times New Roman"/>
                <a:cs typeface="Times New Roman"/>
                <a:sym typeface="Times New Roman"/>
              </a:defRPr>
            </a:lvl1pPr>
          </a:lstStyle>
          <a:p>
            <a:pPr/>
            <a:r>
              <a:t>PROTOTYPE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ARCHITECTURAL DIAGRAM"/>
          <p:cNvSpPr txBox="1"/>
          <p:nvPr>
            <p:ph type="title"/>
          </p:nvPr>
        </p:nvSpPr>
        <p:spPr>
          <a:xfrm>
            <a:off x="318314" y="-1183714"/>
            <a:ext cx="20205702" cy="5651503"/>
          </a:xfrm>
          <a:prstGeom prst="rect">
            <a:avLst/>
          </a:prstGeom>
        </p:spPr>
        <p:txBody>
          <a:bodyPr/>
          <a:lstStyle>
            <a:lvl1pPr>
              <a:defRPr spc="300" sz="10500">
                <a:latin typeface="Times New Roman"/>
                <a:ea typeface="Times New Roman"/>
                <a:cs typeface="Times New Roman"/>
                <a:sym typeface="Times New Roman"/>
              </a:defRPr>
            </a:lvl1pPr>
          </a:lstStyle>
          <a:p>
            <a:pPr/>
            <a:r>
              <a:t>ARCHITECTURAL DIAGRAM</a:t>
            </a:r>
          </a:p>
        </p:txBody>
      </p:sp>
      <p:pic>
        <p:nvPicPr>
          <p:cNvPr id="194" name="7d0d3dbc-177d-47ae-8882-8415cc80722d.JPG" descr="7d0d3dbc-177d-47ae-8882-8415cc80722d.JPG"/>
          <p:cNvPicPr>
            <a:picLocks noChangeAspect="1"/>
          </p:cNvPicPr>
          <p:nvPr/>
        </p:nvPicPr>
        <p:blipFill>
          <a:blip r:embed="rId2">
            <a:extLst/>
          </a:blip>
          <a:stretch>
            <a:fillRect/>
          </a:stretch>
        </p:blipFill>
        <p:spPr>
          <a:xfrm>
            <a:off x="3463952" y="2437644"/>
            <a:ext cx="17456096" cy="976471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a1c99264-0f4c-4af7-89ce-5f9fbdac64b0.JPG" descr="a1c99264-0f4c-4af7-89ce-5f9fbdac64b0.JPG"/>
          <p:cNvPicPr>
            <a:picLocks noChangeAspect="1"/>
          </p:cNvPicPr>
          <p:nvPr/>
        </p:nvPicPr>
        <p:blipFill>
          <a:blip r:embed="rId2">
            <a:extLst/>
          </a:blip>
          <a:stretch>
            <a:fillRect/>
          </a:stretch>
        </p:blipFill>
        <p:spPr>
          <a:xfrm>
            <a:off x="3897933" y="1194773"/>
            <a:ext cx="16588135" cy="1116135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PROTO TYPE OUTPUT"/>
          <p:cNvSpPr txBox="1"/>
          <p:nvPr>
            <p:ph type="title"/>
          </p:nvPr>
        </p:nvSpPr>
        <p:spPr>
          <a:xfrm>
            <a:off x="625755" y="637655"/>
            <a:ext cx="11581338" cy="1860793"/>
          </a:xfrm>
          <a:prstGeom prst="rect">
            <a:avLst/>
          </a:prstGeom>
        </p:spPr>
        <p:txBody>
          <a:bodyPr/>
          <a:lstStyle>
            <a:lvl1pPr defTabSz="420623">
              <a:defRPr spc="200" sz="7900">
                <a:latin typeface="Times New Roman"/>
                <a:ea typeface="Times New Roman"/>
                <a:cs typeface="Times New Roman"/>
                <a:sym typeface="Times New Roman"/>
              </a:defRPr>
            </a:lvl1pPr>
          </a:lstStyle>
          <a:p>
            <a:pPr/>
            <a:r>
              <a:t>PROTO TYPE OUTPUT</a:t>
            </a:r>
          </a:p>
        </p:txBody>
      </p:sp>
      <p:pic>
        <p:nvPicPr>
          <p:cNvPr id="199" name="Picture 3" descr="Picture 3"/>
          <p:cNvPicPr>
            <a:picLocks noChangeAspect="1"/>
          </p:cNvPicPr>
          <p:nvPr/>
        </p:nvPicPr>
        <p:blipFill>
          <a:blip r:embed="rId2">
            <a:extLst/>
          </a:blip>
          <a:srcRect l="0" t="4315" r="0" b="4315"/>
          <a:stretch>
            <a:fillRect/>
          </a:stretch>
        </p:blipFill>
        <p:spPr>
          <a:xfrm>
            <a:off x="18193878" y="2078797"/>
            <a:ext cx="4771606" cy="6622468"/>
          </a:xfrm>
          <a:prstGeom prst="rect">
            <a:avLst/>
          </a:prstGeom>
          <a:ln w="12700">
            <a:miter lim="400000"/>
          </a:ln>
        </p:spPr>
      </p:pic>
      <p:pic>
        <p:nvPicPr>
          <p:cNvPr id="200" name="cc0ee571-8faf-46f5-a10b-8689990504df.JPG" descr="cc0ee571-8faf-46f5-a10b-8689990504df.JPG"/>
          <p:cNvPicPr>
            <a:picLocks noChangeAspect="1"/>
          </p:cNvPicPr>
          <p:nvPr/>
        </p:nvPicPr>
        <p:blipFill>
          <a:blip r:embed="rId3">
            <a:extLst/>
          </a:blip>
          <a:stretch>
            <a:fillRect/>
          </a:stretch>
        </p:blipFill>
        <p:spPr>
          <a:xfrm>
            <a:off x="701352" y="2379053"/>
            <a:ext cx="16722499" cy="9406406"/>
          </a:xfrm>
          <a:prstGeom prst="rect">
            <a:avLst/>
          </a:prstGeom>
          <a:ln w="12700">
            <a:miter lim="400000"/>
          </a:ln>
        </p:spPr>
      </p:pic>
      <p:sp>
        <p:nvSpPr>
          <p:cNvPr id="201" name="CALIBRATION OUTPUT"/>
          <p:cNvSpPr txBox="1"/>
          <p:nvPr/>
        </p:nvSpPr>
        <p:spPr>
          <a:xfrm>
            <a:off x="6888690" y="11939325"/>
            <a:ext cx="3420161" cy="467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defRPr>
            </a:lvl1pPr>
          </a:lstStyle>
          <a:p>
            <a:pPr/>
            <a:r>
              <a:t>CALIBRATION OUTPUT</a:t>
            </a:r>
          </a:p>
        </p:txBody>
      </p:sp>
      <p:sp>
        <p:nvSpPr>
          <p:cNvPr id="202" name="BLYNK APP OUTPUT"/>
          <p:cNvSpPr txBox="1"/>
          <p:nvPr/>
        </p:nvSpPr>
        <p:spPr>
          <a:xfrm>
            <a:off x="19077066" y="9117119"/>
            <a:ext cx="3005252" cy="4671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defRPr>
            </a:lvl1pPr>
          </a:lstStyle>
          <a:p>
            <a:pPr/>
            <a:r>
              <a:t>BLYNK APP OUTPUT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ROTO TYPE MODEL"/>
          <p:cNvSpPr txBox="1"/>
          <p:nvPr>
            <p:ph type="title"/>
          </p:nvPr>
        </p:nvSpPr>
        <p:spPr>
          <a:xfrm>
            <a:off x="-2698462" y="-1202928"/>
            <a:ext cx="20205703" cy="5651501"/>
          </a:xfrm>
          <a:prstGeom prst="rect">
            <a:avLst/>
          </a:prstGeom>
        </p:spPr>
        <p:txBody>
          <a:bodyPr/>
          <a:lstStyle>
            <a:lvl1pPr>
              <a:defRPr spc="288" sz="9600">
                <a:latin typeface="Times New Roman"/>
                <a:ea typeface="Times New Roman"/>
                <a:cs typeface="Times New Roman"/>
                <a:sym typeface="Times New Roman"/>
              </a:defRPr>
            </a:lvl1pPr>
          </a:lstStyle>
          <a:p>
            <a:pPr/>
            <a:r>
              <a:t>PROTO TYPE MODEL</a:t>
            </a:r>
          </a:p>
        </p:txBody>
      </p:sp>
      <p:pic>
        <p:nvPicPr>
          <p:cNvPr id="205" name="image1.jpeg" descr="image1.jpeg"/>
          <p:cNvPicPr>
            <a:picLocks noChangeAspect="1"/>
          </p:cNvPicPr>
          <p:nvPr/>
        </p:nvPicPr>
        <p:blipFill>
          <a:blip r:embed="rId2">
            <a:extLst/>
          </a:blip>
          <a:stretch>
            <a:fillRect/>
          </a:stretch>
        </p:blipFill>
        <p:spPr>
          <a:xfrm>
            <a:off x="807901" y="2713611"/>
            <a:ext cx="12018199" cy="8685027"/>
          </a:xfrm>
          <a:prstGeom prst="rect">
            <a:avLst/>
          </a:prstGeom>
          <a:ln w="12700">
            <a:miter lim="400000"/>
          </a:ln>
        </p:spPr>
      </p:pic>
      <p:pic>
        <p:nvPicPr>
          <p:cNvPr id="206" name="F66D6345-78FF-48AA-8D09-FE896C27B022.JPG" descr="F66D6345-78FF-48AA-8D09-FE896C27B022.JPG"/>
          <p:cNvPicPr>
            <a:picLocks noChangeAspect="1"/>
          </p:cNvPicPr>
          <p:nvPr/>
        </p:nvPicPr>
        <p:blipFill>
          <a:blip r:embed="rId3">
            <a:extLst/>
          </a:blip>
          <a:stretch>
            <a:fillRect/>
          </a:stretch>
        </p:blipFill>
        <p:spPr>
          <a:xfrm>
            <a:off x="12985396" y="2754588"/>
            <a:ext cx="10047113" cy="56515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CONTROL PANEL"/>
          <p:cNvSpPr txBox="1"/>
          <p:nvPr>
            <p:ph type="title"/>
          </p:nvPr>
        </p:nvSpPr>
        <p:spPr>
          <a:xfrm>
            <a:off x="-1526339" y="1045242"/>
            <a:ext cx="13247049" cy="1201398"/>
          </a:xfrm>
          <a:prstGeom prst="rect">
            <a:avLst/>
          </a:prstGeom>
        </p:spPr>
        <p:txBody>
          <a:bodyPr/>
          <a:lstStyle>
            <a:lvl1pPr defTabSz="414780">
              <a:defRPr spc="200" sz="7800">
                <a:latin typeface="Times New Roman"/>
                <a:ea typeface="Times New Roman"/>
                <a:cs typeface="Times New Roman"/>
                <a:sym typeface="Times New Roman"/>
              </a:defRPr>
            </a:lvl1pPr>
          </a:lstStyle>
          <a:p>
            <a:pPr/>
            <a:r>
              <a:t>CONTROL PANEL</a:t>
            </a:r>
          </a:p>
        </p:txBody>
      </p:sp>
      <p:pic>
        <p:nvPicPr>
          <p:cNvPr id="209" name="41adffe7-f11f-45cd-b827-72bbf7050c5a.JPG" descr="41adffe7-f11f-45cd-b827-72bbf7050c5a.JPG"/>
          <p:cNvPicPr>
            <a:picLocks noChangeAspect="1"/>
          </p:cNvPicPr>
          <p:nvPr/>
        </p:nvPicPr>
        <p:blipFill>
          <a:blip r:embed="rId2">
            <a:extLst/>
          </a:blip>
          <a:stretch>
            <a:fillRect/>
          </a:stretch>
        </p:blipFill>
        <p:spPr>
          <a:xfrm>
            <a:off x="11041146" y="1332886"/>
            <a:ext cx="13152853" cy="7602109"/>
          </a:xfrm>
          <a:prstGeom prst="rect">
            <a:avLst/>
          </a:prstGeom>
          <a:ln w="12700">
            <a:miter lim="400000"/>
          </a:ln>
        </p:spPr>
      </p:pic>
      <p:sp>
        <p:nvSpPr>
          <p:cNvPr id="210" name="An IOT based control panel is designed in order to generate the alert signals…"/>
          <p:cNvSpPr txBox="1"/>
          <p:nvPr/>
        </p:nvSpPr>
        <p:spPr>
          <a:xfrm>
            <a:off x="256363" y="3750728"/>
            <a:ext cx="10634368" cy="6663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pc="70" sz="3500">
                <a:solidFill>
                  <a:srgbClr val="FFFFFF"/>
                </a:solidFill>
                <a:latin typeface="Graphik Medium"/>
                <a:ea typeface="Graphik Medium"/>
                <a:cs typeface="Graphik Medium"/>
                <a:sym typeface="Graphik Medium"/>
              </a:defRPr>
            </a:pPr>
            <a:r>
              <a:t>An IOT based control panel is designed in order to generate the alert signals</a:t>
            </a:r>
          </a:p>
          <a:p>
            <a:pPr algn="l">
              <a:defRPr spc="70" sz="3500">
                <a:solidFill>
                  <a:srgbClr val="FFFFFF"/>
                </a:solidFill>
                <a:latin typeface="Graphik Medium"/>
                <a:ea typeface="Graphik Medium"/>
                <a:cs typeface="Graphik Medium"/>
                <a:sym typeface="Graphik Medium"/>
              </a:defRPr>
            </a:pPr>
            <a:r>
              <a:t>The main function of this control panels is to indicate live operation that is being functioning at the coal filling section</a:t>
            </a:r>
          </a:p>
          <a:p>
            <a:pPr algn="l">
              <a:defRPr spc="70" sz="3500">
                <a:solidFill>
                  <a:srgbClr val="FFFFFF"/>
                </a:solidFill>
                <a:latin typeface="Graphik Medium"/>
                <a:ea typeface="Graphik Medium"/>
                <a:cs typeface="Graphik Medium"/>
                <a:sym typeface="Graphik Medium"/>
              </a:defRPr>
            </a:pPr>
            <a:r>
              <a:t>We have also enabled an option that maintains the records of wagons </a:t>
            </a:r>
          </a:p>
          <a:p>
            <a:pPr algn="l">
              <a:defRPr spc="70" sz="3500">
                <a:solidFill>
                  <a:srgbClr val="FFFFFF"/>
                </a:solidFill>
                <a:latin typeface="Graphik Medium"/>
                <a:ea typeface="Graphik Medium"/>
                <a:cs typeface="Graphik Medium"/>
                <a:sym typeface="Graphik Medium"/>
              </a:defRPr>
            </a:pPr>
            <a:r>
              <a:t>In case of any emergency the alert will be sent through the SMS E-MAIL to the registered employee ID I.e those who work in the filling or loading section of wagon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4_Briefing">
  <a:themeElements>
    <a:clrScheme name="24_Briefing">
      <a:dk1>
        <a:srgbClr val="002C3A"/>
      </a:dk1>
      <a:lt1>
        <a:srgbClr val="FFFFFF"/>
      </a:lt1>
      <a:dk2>
        <a:srgbClr val="A7A7A7"/>
      </a:dk2>
      <a:lt2>
        <a:srgbClr val="535353"/>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Helvetica Neue"/>
        <a:ea typeface="Helvetica Neue"/>
        <a:cs typeface="Helvetica Neue"/>
      </a:majorFont>
      <a:minorFont>
        <a:latin typeface="Helvetica"/>
        <a:ea typeface="Helvetica"/>
        <a:cs typeface="Helvetica"/>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4_Briefing">
  <a:themeElements>
    <a:clrScheme name="24_Briefing">
      <a:dk1>
        <a:srgbClr val="000000"/>
      </a:dk1>
      <a:lt1>
        <a:srgbClr val="FFFFFF"/>
      </a:lt1>
      <a:dk2>
        <a:srgbClr val="A7A7A7"/>
      </a:dk2>
      <a:lt2>
        <a:srgbClr val="535353"/>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Helvetica Neue"/>
        <a:ea typeface="Helvetica Neue"/>
        <a:cs typeface="Helvetica Neue"/>
      </a:majorFont>
      <a:minorFont>
        <a:latin typeface="Helvetica"/>
        <a:ea typeface="Helvetica"/>
        <a:cs typeface="Helvetica"/>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355600"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002C3A"/>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